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1"/>
    <p:sldMasterId id="2147484317" r:id="rId2"/>
    <p:sldMasterId id="2147484326" r:id="rId3"/>
    <p:sldMasterId id="2147484315" r:id="rId4"/>
    <p:sldMasterId id="2147484316" r:id="rId5"/>
  </p:sldMasterIdLst>
  <p:notesMasterIdLst>
    <p:notesMasterId r:id="rId27"/>
  </p:notesMasterIdLst>
  <p:handoutMasterIdLst>
    <p:handoutMasterId r:id="rId28"/>
  </p:handoutMasterIdLst>
  <p:sldIdLst>
    <p:sldId id="261" r:id="rId6"/>
    <p:sldId id="268" r:id="rId7"/>
    <p:sldId id="262" r:id="rId8"/>
    <p:sldId id="267" r:id="rId9"/>
    <p:sldId id="263" r:id="rId10"/>
    <p:sldId id="270" r:id="rId11"/>
    <p:sldId id="272" r:id="rId12"/>
    <p:sldId id="281" r:id="rId13"/>
    <p:sldId id="273" r:id="rId14"/>
    <p:sldId id="275" r:id="rId15"/>
    <p:sldId id="279" r:id="rId16"/>
    <p:sldId id="276" r:id="rId17"/>
    <p:sldId id="288" r:id="rId18"/>
    <p:sldId id="277" r:id="rId19"/>
    <p:sldId id="282" r:id="rId20"/>
    <p:sldId id="283" r:id="rId21"/>
    <p:sldId id="284" r:id="rId22"/>
    <p:sldId id="285" r:id="rId23"/>
    <p:sldId id="286" r:id="rId24"/>
    <p:sldId id="289" r:id="rId25"/>
    <p:sldId id="290" r:id="rId26"/>
  </p:sldIdLst>
  <p:sldSz cx="24385588" cy="13717588"/>
  <p:notesSz cx="6858000" cy="9144000"/>
  <p:defaultTextStyle>
    <a:defPPr>
      <a:defRPr lang="ru-RU"/>
    </a:defPPr>
    <a:lvl1pPr marL="0" algn="l" defTabSz="2438092" rtl="0" eaLnBrk="1" latinLnBrk="0" hangingPunct="1">
      <a:defRPr sz="4800" kern="1200">
        <a:solidFill>
          <a:schemeClr val="tx1"/>
        </a:solidFill>
        <a:latin typeface="+mn-lt"/>
        <a:ea typeface="+mn-ea"/>
        <a:cs typeface="+mn-cs"/>
      </a:defRPr>
    </a:lvl1pPr>
    <a:lvl2pPr marL="1219047" algn="l" defTabSz="2438092" rtl="0" eaLnBrk="1" latinLnBrk="0" hangingPunct="1">
      <a:defRPr sz="4800" kern="1200">
        <a:solidFill>
          <a:schemeClr val="tx1"/>
        </a:solidFill>
        <a:latin typeface="+mn-lt"/>
        <a:ea typeface="+mn-ea"/>
        <a:cs typeface="+mn-cs"/>
      </a:defRPr>
    </a:lvl2pPr>
    <a:lvl3pPr marL="2438092" algn="l" defTabSz="2438092" rtl="0" eaLnBrk="1" latinLnBrk="0" hangingPunct="1">
      <a:defRPr sz="4800" kern="1200">
        <a:solidFill>
          <a:schemeClr val="tx1"/>
        </a:solidFill>
        <a:latin typeface="+mn-lt"/>
        <a:ea typeface="+mn-ea"/>
        <a:cs typeface="+mn-cs"/>
      </a:defRPr>
    </a:lvl3pPr>
    <a:lvl4pPr marL="3657139" algn="l" defTabSz="2438092" rtl="0" eaLnBrk="1" latinLnBrk="0" hangingPunct="1">
      <a:defRPr sz="4800" kern="1200">
        <a:solidFill>
          <a:schemeClr val="tx1"/>
        </a:solidFill>
        <a:latin typeface="+mn-lt"/>
        <a:ea typeface="+mn-ea"/>
        <a:cs typeface="+mn-cs"/>
      </a:defRPr>
    </a:lvl4pPr>
    <a:lvl5pPr marL="4876186" algn="l" defTabSz="2438092" rtl="0" eaLnBrk="1" latinLnBrk="0" hangingPunct="1">
      <a:defRPr sz="4800" kern="1200">
        <a:solidFill>
          <a:schemeClr val="tx1"/>
        </a:solidFill>
        <a:latin typeface="+mn-lt"/>
        <a:ea typeface="+mn-ea"/>
        <a:cs typeface="+mn-cs"/>
      </a:defRPr>
    </a:lvl5pPr>
    <a:lvl6pPr marL="6095230" algn="l" defTabSz="2438092" rtl="0" eaLnBrk="1" latinLnBrk="0" hangingPunct="1">
      <a:defRPr sz="4800" kern="1200">
        <a:solidFill>
          <a:schemeClr val="tx1"/>
        </a:solidFill>
        <a:latin typeface="+mn-lt"/>
        <a:ea typeface="+mn-ea"/>
        <a:cs typeface="+mn-cs"/>
      </a:defRPr>
    </a:lvl6pPr>
    <a:lvl7pPr marL="7314277" algn="l" defTabSz="2438092" rtl="0" eaLnBrk="1" latinLnBrk="0" hangingPunct="1">
      <a:defRPr sz="4800" kern="1200">
        <a:solidFill>
          <a:schemeClr val="tx1"/>
        </a:solidFill>
        <a:latin typeface="+mn-lt"/>
        <a:ea typeface="+mn-ea"/>
        <a:cs typeface="+mn-cs"/>
      </a:defRPr>
    </a:lvl7pPr>
    <a:lvl8pPr marL="8533324" algn="l" defTabSz="2438092" rtl="0" eaLnBrk="1" latinLnBrk="0" hangingPunct="1">
      <a:defRPr sz="4800" kern="1200">
        <a:solidFill>
          <a:schemeClr val="tx1"/>
        </a:solidFill>
        <a:latin typeface="+mn-lt"/>
        <a:ea typeface="+mn-ea"/>
        <a:cs typeface="+mn-cs"/>
      </a:defRPr>
    </a:lvl8pPr>
    <a:lvl9pPr marL="9752371" algn="l" defTabSz="2438092"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934344E-928D-9747-A758-2D473ED4398A}">
          <p14:sldIdLst>
            <p14:sldId id="261"/>
            <p14:sldId id="268"/>
            <p14:sldId id="262"/>
            <p14:sldId id="267"/>
          </p14:sldIdLst>
        </p14:section>
        <p14:section name="EXTRAS" id="{931BC854-6397-194B-8BA4-F30C6897EFB4}">
          <p14:sldIdLst>
            <p14:sldId id="263"/>
            <p14:sldId id="270"/>
            <p14:sldId id="272"/>
            <p14:sldId id="281"/>
            <p14:sldId id="273"/>
            <p14:sldId id="275"/>
            <p14:sldId id="279"/>
            <p14:sldId id="276"/>
            <p14:sldId id="288"/>
            <p14:sldId id="277"/>
            <p14:sldId id="282"/>
            <p14:sldId id="283"/>
            <p14:sldId id="284"/>
            <p14:sldId id="285"/>
            <p14:sldId id="286"/>
            <p14:sldId id="289"/>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71A"/>
    <a:srgbClr val="E1E1E1"/>
    <a:srgbClr val="FFFFFF"/>
    <a:srgbClr val="649FFF"/>
    <a:srgbClr val="F2F2F2"/>
    <a:srgbClr val="FAFAFA"/>
    <a:srgbClr val="242529"/>
    <a:srgbClr val="D1D9E1"/>
    <a:srgbClr val="99CC00"/>
    <a:srgbClr val="EACB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7" autoAdjust="0"/>
    <p:restoredTop sz="86452" autoAdjust="0"/>
  </p:normalViewPr>
  <p:slideViewPr>
    <p:cSldViewPr>
      <p:cViewPr varScale="1">
        <p:scale>
          <a:sx n="51" d="100"/>
          <a:sy n="51" d="100"/>
        </p:scale>
        <p:origin x="132" y="23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3008"/>
    </p:cViewPr>
  </p:sorterViewPr>
  <p:notesViewPr>
    <p:cSldViewPr>
      <p:cViewPr varScale="1">
        <p:scale>
          <a:sx n="154" d="100"/>
          <a:sy n="154" d="100"/>
        </p:scale>
        <p:origin x="4744"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latin typeface="Archivo Regular" charset="0"/>
              </a:rPr>
              <a:t>30.04.2020</a:t>
            </a:fld>
            <a:endParaRPr lang="ru-RU" dirty="0">
              <a:latin typeface="Archivo Regular" charset="0"/>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latin typeface="Archivo Regular" charset="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latin typeface="Archivo Regular" charset="0"/>
              </a:rPr>
              <a:t>‹#›</a:t>
            </a:fld>
            <a:endParaRPr lang="ru-RU" dirty="0">
              <a:latin typeface="Archivo Regular" charset="0"/>
            </a:endParaRPr>
          </a:p>
        </p:txBody>
      </p:sp>
      <p:sp>
        <p:nvSpPr>
          <p:cNvPr id="6" name="Верхний колонтитул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Archivo Regular" charset="0"/>
            </a:endParaRPr>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chivo Regular" charset="0"/>
              </a:defRPr>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chivo Regular" charset="0"/>
              </a:defRPr>
            </a:lvl1pPr>
          </a:lstStyle>
          <a:p>
            <a:fld id="{E7E03F2D-4C40-8A47-B131-FA84CE0A3C0A}" type="datetimeFigureOut">
              <a:rPr lang="ru-RU" smtClean="0"/>
              <a:pPr/>
              <a:t>30.04.2020</a:t>
            </a:fld>
            <a:endParaRPr lang="ru-RU" dirty="0"/>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err="1"/>
              <a:t>Образец</a:t>
            </a:r>
            <a:r>
              <a:rPr lang="en-US" dirty="0"/>
              <a:t> </a:t>
            </a:r>
            <a:r>
              <a:rPr lang="en-US" dirty="0" err="1"/>
              <a:t>текста</a:t>
            </a:r>
            <a:endParaRPr lang="en-US" dirty="0"/>
          </a:p>
          <a:p>
            <a:pPr lvl="1"/>
            <a:r>
              <a:rPr lang="en-US" dirty="0" err="1"/>
              <a:t>Второй</a:t>
            </a:r>
            <a:r>
              <a:rPr lang="en-US" dirty="0"/>
              <a:t> </a:t>
            </a:r>
            <a:r>
              <a:rPr lang="en-US" dirty="0" err="1"/>
              <a:t>уровень</a:t>
            </a:r>
            <a:endParaRPr lang="en-US" dirty="0"/>
          </a:p>
          <a:p>
            <a:pPr lvl="2"/>
            <a:r>
              <a:rPr lang="en-US" dirty="0" err="1"/>
              <a:t>Третий</a:t>
            </a:r>
            <a:r>
              <a:rPr lang="en-US" dirty="0"/>
              <a:t> </a:t>
            </a:r>
            <a:r>
              <a:rPr lang="en-US" dirty="0" err="1"/>
              <a:t>уровень</a:t>
            </a:r>
            <a:endParaRPr lang="en-US" dirty="0"/>
          </a:p>
          <a:p>
            <a:pPr lvl="3"/>
            <a:r>
              <a:rPr lang="en-US" dirty="0" err="1"/>
              <a:t>Четвертый</a:t>
            </a:r>
            <a:r>
              <a:rPr lang="en-US" dirty="0"/>
              <a:t> </a:t>
            </a:r>
            <a:r>
              <a:rPr lang="en-US" dirty="0" err="1"/>
              <a:t>уровень</a:t>
            </a:r>
            <a:endParaRPr lang="en-US" dirty="0"/>
          </a:p>
          <a:p>
            <a:pPr lvl="4"/>
            <a:r>
              <a:rPr lang="en-US" dirty="0" err="1"/>
              <a:t>Пятый</a:t>
            </a:r>
            <a:r>
              <a:rPr lang="en-US" dirty="0"/>
              <a:t> </a:t>
            </a:r>
            <a:r>
              <a:rPr lang="en-US" dirty="0" err="1"/>
              <a:t>уровень</a:t>
            </a:r>
            <a:endParaRPr lang="ru-RU" dirty="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chivo Regular" charset="0"/>
              </a:defRPr>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chivo Regular" charset="0"/>
              </a:defRPr>
            </a:lvl1pPr>
          </a:lstStyle>
          <a:p>
            <a:fld id="{013FC40D-6FB9-1648-B027-EAD4E7DC4F2C}" type="slidenum">
              <a:rPr lang="ru-RU" smtClean="0"/>
              <a:pPr/>
              <a:t>‹#›</a:t>
            </a:fld>
            <a:endParaRPr lang="ru-RU" dirty="0"/>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1219047" rtl="0" eaLnBrk="1" latinLnBrk="0" hangingPunct="1">
      <a:defRPr sz="3200" b="0" i="0" kern="1200">
        <a:solidFill>
          <a:schemeClr val="tx1"/>
        </a:solidFill>
        <a:latin typeface="Archivo Regular" charset="0"/>
        <a:ea typeface="+mn-ea"/>
        <a:cs typeface="+mn-cs"/>
      </a:defRPr>
    </a:lvl1pPr>
    <a:lvl2pPr marL="1219047" algn="l" defTabSz="1219047" rtl="0" eaLnBrk="1" latinLnBrk="0" hangingPunct="1">
      <a:defRPr sz="3200" b="0" i="0" kern="1200">
        <a:solidFill>
          <a:schemeClr val="tx1"/>
        </a:solidFill>
        <a:latin typeface="Archivo Regular" charset="0"/>
        <a:ea typeface="+mn-ea"/>
        <a:cs typeface="+mn-cs"/>
      </a:defRPr>
    </a:lvl2pPr>
    <a:lvl3pPr marL="2438092" algn="l" defTabSz="1219047" rtl="0" eaLnBrk="1" latinLnBrk="0" hangingPunct="1">
      <a:defRPr sz="3200" b="0" i="0" kern="1200">
        <a:solidFill>
          <a:schemeClr val="tx1"/>
        </a:solidFill>
        <a:latin typeface="Archivo Regular" charset="0"/>
        <a:ea typeface="+mn-ea"/>
        <a:cs typeface="+mn-cs"/>
      </a:defRPr>
    </a:lvl3pPr>
    <a:lvl4pPr marL="3657139" algn="l" defTabSz="1219047" rtl="0" eaLnBrk="1" latinLnBrk="0" hangingPunct="1">
      <a:defRPr sz="3200" b="0" i="0" kern="1200">
        <a:solidFill>
          <a:schemeClr val="tx1"/>
        </a:solidFill>
        <a:latin typeface="Archivo Regular" charset="0"/>
        <a:ea typeface="+mn-ea"/>
        <a:cs typeface="+mn-cs"/>
      </a:defRPr>
    </a:lvl4pPr>
    <a:lvl5pPr marL="4876186" algn="l" defTabSz="1219047" rtl="0" eaLnBrk="1" latinLnBrk="0" hangingPunct="1">
      <a:defRPr sz="3200" b="0" i="0" kern="1200">
        <a:solidFill>
          <a:schemeClr val="tx1"/>
        </a:solidFill>
        <a:latin typeface="Archivo Regular" charset="0"/>
        <a:ea typeface="+mn-ea"/>
        <a:cs typeface="+mn-cs"/>
      </a:defRPr>
    </a:lvl5pPr>
    <a:lvl6pPr marL="6095230" algn="l" defTabSz="1219047" rtl="0" eaLnBrk="1" latinLnBrk="0" hangingPunct="1">
      <a:defRPr sz="3200" kern="1200">
        <a:solidFill>
          <a:schemeClr val="tx1"/>
        </a:solidFill>
        <a:latin typeface="+mn-lt"/>
        <a:ea typeface="+mn-ea"/>
        <a:cs typeface="+mn-cs"/>
      </a:defRPr>
    </a:lvl6pPr>
    <a:lvl7pPr marL="7314277" algn="l" defTabSz="1219047" rtl="0" eaLnBrk="1" latinLnBrk="0" hangingPunct="1">
      <a:defRPr sz="3200" kern="1200">
        <a:solidFill>
          <a:schemeClr val="tx1"/>
        </a:solidFill>
        <a:latin typeface="+mn-lt"/>
        <a:ea typeface="+mn-ea"/>
        <a:cs typeface="+mn-cs"/>
      </a:defRPr>
    </a:lvl7pPr>
    <a:lvl8pPr marL="8533324" algn="l" defTabSz="1219047" rtl="0" eaLnBrk="1" latinLnBrk="0" hangingPunct="1">
      <a:defRPr sz="3200" kern="1200">
        <a:solidFill>
          <a:schemeClr val="tx1"/>
        </a:solidFill>
        <a:latin typeface="+mn-lt"/>
        <a:ea typeface="+mn-ea"/>
        <a:cs typeface="+mn-cs"/>
      </a:defRPr>
    </a:lvl8pPr>
    <a:lvl9pPr marL="9752371" algn="l" defTabSz="121904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3FC40D-6FB9-1648-B027-EAD4E7DC4F2C}" type="slidenum">
              <a:rPr lang="ru-RU" smtClean="0"/>
              <a:pPr/>
              <a:t>5</a:t>
            </a:fld>
            <a:endParaRPr lang="ru-RU" dirty="0"/>
          </a:p>
        </p:txBody>
      </p:sp>
    </p:spTree>
    <p:extLst>
      <p:ext uri="{BB962C8B-B14F-4D97-AF65-F5344CB8AC3E}">
        <p14:creationId xmlns:p14="http://schemas.microsoft.com/office/powerpoint/2010/main" val="35024800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Gold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6968" y="4927517"/>
            <a:ext cx="5518906" cy="3525968"/>
          </a:xfrm>
          <a:prstGeom prst="rect">
            <a:avLst/>
          </a:prstGeom>
        </p:spPr>
      </p:pic>
      <p:sp>
        <p:nvSpPr>
          <p:cNvPr id="2" name="Title 1"/>
          <p:cNvSpPr>
            <a:spLocks noGrp="1"/>
          </p:cNvSpPr>
          <p:nvPr userDrawn="1">
            <p:ph type="title" hasCustomPrompt="1"/>
          </p:nvPr>
        </p:nvSpPr>
        <p:spPr>
          <a:xfrm>
            <a:off x="12120786" y="4592117"/>
            <a:ext cx="10369152" cy="2693045"/>
          </a:xfrm>
        </p:spPr>
        <p:txBody>
          <a:bodyPr anchor="b" anchorCtr="0"/>
          <a:lstStyle>
            <a:lvl1pPr>
              <a:defRPr b="1" i="0" cap="all" normalizeH="0" baseline="0">
                <a:latin typeface="Franklin Gothic Demi" panose="020B0603020102020204" pitchFamily="34" charset="0"/>
              </a:defRPr>
            </a:lvl1pPr>
          </a:lstStyle>
          <a:p>
            <a:r>
              <a:rPr lang="en-US" dirty="0"/>
              <a:t>CLICK TO EDIT TITLE</a:t>
            </a:r>
          </a:p>
        </p:txBody>
      </p:sp>
      <p:sp>
        <p:nvSpPr>
          <p:cNvPr id="6" name="Text Placeholder 5"/>
          <p:cNvSpPr>
            <a:spLocks noGrp="1"/>
          </p:cNvSpPr>
          <p:nvPr userDrawn="1">
            <p:ph type="body" sz="quarter" idx="10" hasCustomPrompt="1"/>
          </p:nvPr>
        </p:nvSpPr>
        <p:spPr>
          <a:xfrm>
            <a:off x="12120786" y="7573194"/>
            <a:ext cx="10369152"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spTree>
    <p:extLst>
      <p:ext uri="{BB962C8B-B14F-4D97-AF65-F5344CB8AC3E}">
        <p14:creationId xmlns:p14="http://schemas.microsoft.com/office/powerpoint/2010/main" val="3886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extLst>
    <p:ext uri="{DCECCB84-F9BA-43D5-87BE-67443E8EF086}">
      <p15:sldGuideLst xmlns:p15="http://schemas.microsoft.com/office/powerpoint/2012/main">
        <p15:guide id="1" orient="horz" pos="2977" userDrawn="1">
          <p15:clr>
            <a:srgbClr val="FBAE40"/>
          </p15:clr>
        </p15:guide>
        <p15:guide id="2" pos="12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5711825" y="5715794"/>
            <a:ext cx="17066145" cy="5181600"/>
          </a:xfrm>
        </p:spPr>
        <p:txBody>
          <a:bodyPr numCol="3" spcCol="914400"/>
          <a:lstStyle>
            <a:lvl1pPr marL="0" marR="0" indent="0" algn="l" defTabSz="2438462" rtl="0" eaLnBrk="1" fontAlgn="auto" latinLnBrk="0" hangingPunct="1">
              <a:lnSpc>
                <a:spcPts val="4300"/>
              </a:lnSpc>
              <a:spcBef>
                <a:spcPts val="0"/>
              </a:spcBef>
              <a:spcAft>
                <a:spcPts val="2500"/>
              </a:spcAft>
              <a:buClrTx/>
              <a:buSzTx/>
              <a:buFont typeface="Arial" panose="020B0604020202020204" pitchFamily="34" charset="0"/>
              <a:buNone/>
              <a:tabLst/>
              <a:defRPr lang="en-US" sz="28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a:t>
            </a:r>
            <a:endParaRPr lang="en-US" dirty="0">
              <a:effectLst/>
              <a:latin typeface="Helvetica" charset="0"/>
            </a:endParaRPr>
          </a:p>
          <a:p>
            <a:endParaRPr lang="en-US" dirty="0">
              <a:effectLst/>
              <a:latin typeface="Helvetica" charset="0"/>
            </a:endParaRPr>
          </a:p>
        </p:txBody>
      </p:sp>
      <p:sp>
        <p:nvSpPr>
          <p:cNvPr id="6"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8"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9" name="Text Placeholder 4"/>
          <p:cNvSpPr>
            <a:spLocks noGrp="1"/>
          </p:cNvSpPr>
          <p:nvPr>
            <p:ph type="body" sz="quarter" idx="12" hasCustomPrompt="1"/>
          </p:nvPr>
        </p:nvSpPr>
        <p:spPr>
          <a:xfrm>
            <a:off x="5711825" y="115069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Grid One">
    <p:spTree>
      <p:nvGrpSpPr>
        <p:cNvPr id="1" name=""/>
        <p:cNvGrpSpPr/>
        <p:nvPr/>
      </p:nvGrpSpPr>
      <p:grpSpPr>
        <a:xfrm>
          <a:off x="0" y="0"/>
          <a:ext cx="0" cy="0"/>
          <a:chOff x="0" y="0"/>
          <a:chExt cx="0" cy="0"/>
        </a:xfrm>
      </p:grpSpPr>
      <p:sp>
        <p:nvSpPr>
          <p:cNvPr id="7" name="Прямоугольник 6"/>
          <p:cNvSpPr/>
          <p:nvPr userDrawn="1"/>
        </p:nvSpPr>
        <p:spPr>
          <a:xfrm flipH="1">
            <a:off x="17821142" y="0"/>
            <a:ext cx="6564449"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flipH="1">
            <a:off x="11256690" y="0"/>
            <a:ext cx="6564449"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flipH="1">
            <a:off x="11256690" y="6858794"/>
            <a:ext cx="6564449"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2" name="Title 1"/>
          <p:cNvSpPr>
            <a:spLocks noGrp="1"/>
          </p:cNvSpPr>
          <p:nvPr>
            <p:ph type="title" hasCustomPrompt="1"/>
          </p:nvPr>
        </p:nvSpPr>
        <p:spPr>
          <a:xfrm>
            <a:off x="1292454" y="2521471"/>
            <a:ext cx="8812108" cy="2462213"/>
          </a:xfrm>
        </p:spPr>
        <p:txBody>
          <a:bodyPr/>
          <a:lstStyle>
            <a:lvl1pPr>
              <a:defRPr sz="8000" b="1">
                <a:solidFill>
                  <a:schemeClr val="accent3"/>
                </a:solidFill>
              </a:defRPr>
            </a:lvl1pPr>
          </a:lstStyle>
          <a:p>
            <a:r>
              <a:rPr lang="en-US" dirty="0"/>
              <a:t>CLICK TO ADD HEADLINE</a:t>
            </a:r>
          </a:p>
        </p:txBody>
      </p:sp>
      <p:sp>
        <p:nvSpPr>
          <p:cNvPr id="13" name="Text Placeholder 9"/>
          <p:cNvSpPr>
            <a:spLocks noGrp="1"/>
          </p:cNvSpPr>
          <p:nvPr>
            <p:ph type="body" sz="quarter" idx="11" hasCustomPrompt="1"/>
          </p:nvPr>
        </p:nvSpPr>
        <p:spPr>
          <a:xfrm>
            <a:off x="1292455" y="5411004"/>
            <a:ext cx="7948011" cy="4757713"/>
          </a:xfrm>
        </p:spPr>
        <p:txBody>
          <a:bodyPr/>
          <a:lstStyle>
            <a:lvl1pPr marL="0" indent="0">
              <a:buNone/>
              <a:defRPr lang="en-US" sz="33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4" name="Text Placeholder 9"/>
          <p:cNvSpPr>
            <a:spLocks noGrp="1"/>
          </p:cNvSpPr>
          <p:nvPr>
            <p:ph type="body" sz="quarter" idx="12" hasCustomPrompt="1"/>
          </p:nvPr>
        </p:nvSpPr>
        <p:spPr>
          <a:xfrm>
            <a:off x="12120786"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9" name="Text Placeholder 9"/>
          <p:cNvSpPr>
            <a:spLocks noGrp="1"/>
          </p:cNvSpPr>
          <p:nvPr>
            <p:ph type="body" sz="quarter" idx="13" hasCustomPrompt="1"/>
          </p:nvPr>
        </p:nvSpPr>
        <p:spPr>
          <a:xfrm>
            <a:off x="18757243"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0" name="Text Placeholder 9"/>
          <p:cNvSpPr>
            <a:spLocks noGrp="1"/>
          </p:cNvSpPr>
          <p:nvPr>
            <p:ph type="body" sz="quarter" idx="14" hasCustomPrompt="1"/>
          </p:nvPr>
        </p:nvSpPr>
        <p:spPr>
          <a:xfrm>
            <a:off x="12120786"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cs typeface="Arial" panose="020B06040202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1" name="Text Placeholder 9"/>
          <p:cNvSpPr>
            <a:spLocks noGrp="1"/>
          </p:cNvSpPr>
          <p:nvPr>
            <p:ph type="body" sz="quarter" idx="15" hasCustomPrompt="1"/>
          </p:nvPr>
        </p:nvSpPr>
        <p:spPr>
          <a:xfrm>
            <a:off x="18757243"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1" name="Text Placeholder 4"/>
          <p:cNvSpPr>
            <a:spLocks noGrp="1"/>
          </p:cNvSpPr>
          <p:nvPr>
            <p:ph type="body" sz="quarter" idx="16" hasCustomPrompt="1"/>
          </p:nvPr>
        </p:nvSpPr>
        <p:spPr>
          <a:xfrm>
            <a:off x="1292454" y="1057989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Grid Two">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1419214" y="6996938"/>
            <a:ext cx="6268502" cy="5262457"/>
          </a:xfrm>
          <a:prstGeom prst="rect">
            <a:avLst/>
          </a:prstGeom>
        </p:spPr>
        <p:txBody>
          <a:bodyPr/>
          <a:lstStyle>
            <a:lvl1pPr>
              <a:defRPr lang="en-US" sz="2200" b="0" i="0" baseline="0" dirty="0">
                <a:solidFill>
                  <a:schemeClr val="tx2"/>
                </a:solidFill>
                <a:latin typeface="Archivo Regular" charset="0"/>
                <a:ea typeface="Archivo Regular" charset="0"/>
                <a:cs typeface="Archivo Regular" charset="0"/>
              </a:defRPr>
            </a:lvl1pPr>
          </a:lstStyle>
          <a:p>
            <a:pPr marL="0" lvl="0" indent="0">
              <a:lnSpc>
                <a:spcPct val="150000"/>
              </a:lnSpc>
              <a:buNone/>
            </a:pPr>
            <a:r>
              <a:rPr lang="en-US" dirty="0"/>
              <a:t>Example text</a:t>
            </a:r>
          </a:p>
        </p:txBody>
      </p:sp>
      <p:sp>
        <p:nvSpPr>
          <p:cNvPr id="7" name="Прямоугольник 6"/>
          <p:cNvSpPr/>
          <p:nvPr userDrawn="1"/>
        </p:nvSpPr>
        <p:spPr>
          <a:xfrm rot="10800000" flipH="1">
            <a:off x="0" y="6858794"/>
            <a:ext cx="12192794"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rot="10800000" flipH="1">
            <a:off x="12192794" y="6858794"/>
            <a:ext cx="12192794"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4"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6" name="Text Placeholder 9"/>
          <p:cNvSpPr>
            <a:spLocks noGrp="1"/>
          </p:cNvSpPr>
          <p:nvPr>
            <p:ph type="body" sz="quarter" idx="15" hasCustomPrompt="1"/>
          </p:nvPr>
        </p:nvSpPr>
        <p:spPr>
          <a:xfrm>
            <a:off x="1377697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7" name="Text Placeholder 9"/>
          <p:cNvSpPr>
            <a:spLocks noGrp="1"/>
          </p:cNvSpPr>
          <p:nvPr>
            <p:ph type="body" sz="quarter" idx="16" hasCustomPrompt="1"/>
          </p:nvPr>
        </p:nvSpPr>
        <p:spPr>
          <a:xfrm>
            <a:off x="13776970" y="1386186"/>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3"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Grid Three">
    <p:spTree>
      <p:nvGrpSpPr>
        <p:cNvPr id="1" name=""/>
        <p:cNvGrpSpPr/>
        <p:nvPr/>
      </p:nvGrpSpPr>
      <p:grpSpPr>
        <a:xfrm>
          <a:off x="0" y="0"/>
          <a:ext cx="0" cy="0"/>
          <a:chOff x="0" y="0"/>
          <a:chExt cx="0" cy="0"/>
        </a:xfrm>
      </p:grpSpPr>
      <p:sp>
        <p:nvSpPr>
          <p:cNvPr id="10" name="Прямоугольник 9"/>
          <p:cNvSpPr/>
          <p:nvPr userDrawn="1"/>
        </p:nvSpPr>
        <p:spPr>
          <a:xfrm rot="10800000">
            <a:off x="0" y="6858794"/>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1371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9"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1" name="Text Placeholder 9"/>
          <p:cNvSpPr>
            <a:spLocks noGrp="1"/>
          </p:cNvSpPr>
          <p:nvPr>
            <p:ph type="body" sz="quarter" idx="12" hasCustomPrompt="1"/>
          </p:nvPr>
        </p:nvSpPr>
        <p:spPr>
          <a:xfrm>
            <a:off x="13876825" y="1992287"/>
            <a:ext cx="8829368" cy="9515425"/>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r>
              <a:rPr lang="en-US" dirty="0">
                <a:effectLst/>
                <a:latin typeface="Helvetica" charset="0"/>
              </a:rPr>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a:t>
            </a:r>
            <a:endParaRPr lang="en-US" dirty="0">
              <a:effectLst/>
              <a:latin typeface="Helvetica" charset="0"/>
            </a:endParaRPr>
          </a:p>
        </p:txBody>
      </p:sp>
      <p:sp>
        <p:nvSpPr>
          <p:cNvPr id="7"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Tree>
    <p:extLst>
      <p:ext uri="{BB962C8B-B14F-4D97-AF65-F5344CB8AC3E}">
        <p14:creationId xmlns:p14="http://schemas.microsoft.com/office/powerpoint/2010/main" val="139027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Intro Full Photo">
    <p:spTree>
      <p:nvGrpSpPr>
        <p:cNvPr id="1" name=""/>
        <p:cNvGrpSpPr/>
        <p:nvPr/>
      </p:nvGrpSpPr>
      <p:grpSpPr>
        <a:xfrm>
          <a:off x="0" y="0"/>
          <a:ext cx="0" cy="0"/>
          <a:chOff x="0" y="0"/>
          <a:chExt cx="0" cy="0"/>
        </a:xfrm>
      </p:grpSpPr>
      <p:sp>
        <p:nvSpPr>
          <p:cNvPr id="7" name="Picture Placeholder 5"/>
          <p:cNvSpPr>
            <a:spLocks noGrp="1"/>
          </p:cNvSpPr>
          <p:nvPr>
            <p:ph type="pic" sz="quarter" idx="2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3" name="Title 32"/>
          <p:cNvSpPr>
            <a:spLocks noGrp="1"/>
          </p:cNvSpPr>
          <p:nvPr>
            <p:ph type="title" hasCustomPrompt="1"/>
          </p:nvPr>
        </p:nvSpPr>
        <p:spPr>
          <a:xfrm>
            <a:off x="0" y="7650882"/>
            <a:ext cx="24385588" cy="1800493"/>
          </a:xfrm>
        </p:spPr>
        <p:txBody>
          <a:bodyPr anchor="b" anchorCtr="0"/>
          <a:lstStyle>
            <a:lvl1pPr algn="ctr">
              <a:defRPr>
                <a:ln>
                  <a:noFill/>
                </a:ln>
                <a:solidFill>
                  <a:schemeClr val="bg1"/>
                </a:solidFill>
                <a:effectLst/>
              </a:defRPr>
            </a:lvl1pPr>
          </a:lstStyle>
          <a:p>
            <a:r>
              <a:rPr lang="en-US" dirty="0"/>
              <a:t>CLICK TO EDIT</a:t>
            </a:r>
          </a:p>
        </p:txBody>
      </p:sp>
      <p:sp>
        <p:nvSpPr>
          <p:cNvPr id="40" name="Text Placeholder 39"/>
          <p:cNvSpPr>
            <a:spLocks noGrp="1"/>
          </p:cNvSpPr>
          <p:nvPr>
            <p:ph type="body" sz="quarter" idx="21" hasCustomPrompt="1"/>
          </p:nvPr>
        </p:nvSpPr>
        <p:spPr>
          <a:xfrm>
            <a:off x="0" y="9434826"/>
            <a:ext cx="24385588" cy="1107996"/>
          </a:xfrm>
        </p:spPr>
        <p:txBody>
          <a:bodyPr wrap="square">
            <a:spAutoFit/>
          </a:bodyPr>
          <a:lstStyle>
            <a:lvl1pPr algn="ctr">
              <a:defRPr cap="all"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Intro White">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2" name="Title 1"/>
          <p:cNvSpPr>
            <a:spLocks noGrp="1"/>
          </p:cNvSpPr>
          <p:nvPr>
            <p:ph type="title" hasCustomPrompt="1"/>
          </p:nvPr>
        </p:nvSpPr>
        <p:spPr/>
        <p:txBody>
          <a:bodyPr/>
          <a:lstStyle/>
          <a:p>
            <a:r>
              <a:rPr lang="en-US" dirty="0"/>
              <a:t>CLICK TO EDIT</a:t>
            </a:r>
          </a:p>
        </p:txBody>
      </p:sp>
      <p:sp>
        <p:nvSpPr>
          <p:cNvPr id="11"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Intro Black">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6" name="Title Placeholder 7"/>
          <p:cNvSpPr txBox="1">
            <a:spLocks/>
          </p:cNvSpPr>
          <p:nvPr userDrawn="1"/>
        </p:nvSpPr>
        <p:spPr>
          <a:xfrm>
            <a:off x="4919986" y="6138714"/>
            <a:ext cx="18218024" cy="1107996"/>
          </a:xfrm>
          <a:prstGeom prst="rect">
            <a:avLst/>
          </a:prstGeom>
        </p:spPr>
        <p:txBody>
          <a:bodyPr vert="horz" wrap="square" lIns="0" tIns="0" rIns="0" bIns="0" rtlCol="0" anchor="t" anchorCtr="0">
            <a:spAutoFit/>
          </a:bodyPr>
          <a:lstStyle>
            <a:lvl1pPr algn="l" defTabSz="2438462" rtl="0" eaLnBrk="1" latinLnBrk="0" hangingPunct="1">
              <a:spcBef>
                <a:spcPct val="0"/>
              </a:spcBef>
              <a:buNone/>
              <a:defRPr sz="11700" kern="1200">
                <a:solidFill>
                  <a:schemeClr val="tx1"/>
                </a:solidFill>
                <a:latin typeface="Archivo Black" charset="0"/>
                <a:ea typeface="Archivo Black" charset="0"/>
                <a:cs typeface="Archivo Black" charset="0"/>
              </a:defRPr>
            </a:lvl1pPr>
          </a:lstStyle>
          <a:p>
            <a:r>
              <a:rPr lang="en-US" sz="7200" dirty="0"/>
              <a:t>CLICK TO EDIT SUB HEADLINE</a:t>
            </a:r>
          </a:p>
        </p:txBody>
      </p:sp>
      <p:sp>
        <p:nvSpPr>
          <p:cNvPr id="3" name="Title 2"/>
          <p:cNvSpPr>
            <a:spLocks noGrp="1"/>
          </p:cNvSpPr>
          <p:nvPr>
            <p:ph type="title" hasCustomPrompt="1"/>
          </p:nvPr>
        </p:nvSpPr>
        <p:spPr>
          <a:xfrm>
            <a:off x="4847978" y="5002842"/>
            <a:ext cx="18218024" cy="1800493"/>
          </a:xfrm>
        </p:spPr>
        <p:txBody>
          <a:bodyPr/>
          <a:lstStyle>
            <a:lvl1pPr>
              <a:defRPr>
                <a:solidFill>
                  <a:schemeClr val="bg1"/>
                </a:solidFill>
              </a:defRPr>
            </a:lvl1pPr>
          </a:lstStyle>
          <a:p>
            <a:r>
              <a:rPr lang="en-US" dirty="0"/>
              <a:t>CLICK TO EDIT</a:t>
            </a:r>
          </a:p>
        </p:txBody>
      </p:sp>
      <p:sp>
        <p:nvSpPr>
          <p:cNvPr id="10"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Intro Dark I 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4"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Intro Light I Pattern">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3"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2120786" y="4572794"/>
            <a:ext cx="10297144" cy="2693045"/>
          </a:xfrm>
        </p:spPr>
        <p:txBody>
          <a:bodyPr anchor="b" anchorCtr="0"/>
          <a:lstStyle>
            <a:lvl1pPr>
              <a:defRPr b="1" cap="all" baseline="0">
                <a:solidFill>
                  <a:schemeClr val="accent3"/>
                </a:solidFill>
              </a:defRPr>
            </a:lvl1pPr>
          </a:lstStyle>
          <a:p>
            <a:r>
              <a:rPr lang="en-US" dirty="0"/>
              <a:t>CLICK TO EDIT TITLE</a:t>
            </a:r>
          </a:p>
        </p:txBody>
      </p:sp>
      <p:sp>
        <p:nvSpPr>
          <p:cNvPr id="8" name="Text Placeholder 5"/>
          <p:cNvSpPr>
            <a:spLocks noGrp="1"/>
          </p:cNvSpPr>
          <p:nvPr>
            <p:ph type="body" sz="quarter" idx="10" hasCustomPrompt="1"/>
          </p:nvPr>
        </p:nvSpPr>
        <p:spPr>
          <a:xfrm>
            <a:off x="12113939" y="7553871"/>
            <a:ext cx="10303991"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E6667E11-21B5-5643-A366-C2095A2E9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85739" y="4913960"/>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with Text">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0" y="0"/>
            <a:ext cx="13716000" cy="13716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Or, drag a photo on to this box.</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p>
            <a:r>
              <a:rPr lang="en-US" dirty="0"/>
              <a:t>Click to edit Headline</a:t>
            </a:r>
          </a:p>
        </p:txBody>
      </p:sp>
      <p:sp>
        <p:nvSpPr>
          <p:cNvPr id="9" name="Text Placeholder 8"/>
          <p:cNvSpPr>
            <a:spLocks noGrp="1"/>
          </p:cNvSpPr>
          <p:nvPr>
            <p:ph type="body" sz="quarter" idx="16" hasCustomPrompt="1"/>
          </p:nvPr>
        </p:nvSpPr>
        <p:spPr>
          <a:xfrm>
            <a:off x="14982341" y="6463061"/>
            <a:ext cx="8137525" cy="3877985"/>
          </a:xfrm>
        </p:spPr>
        <p:txBody>
          <a:bodyPr/>
          <a:lstStyle>
            <a:lvl1pPr marL="0" indent="0">
              <a:buNone/>
              <a:defRPr baseline="0"/>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1"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8" name="Text Placeholder 4"/>
          <p:cNvSpPr>
            <a:spLocks noGrp="1"/>
          </p:cNvSpPr>
          <p:nvPr>
            <p:ph type="body" sz="quarter" idx="12" hasCustomPrompt="1"/>
          </p:nvPr>
        </p:nvSpPr>
        <p:spPr>
          <a:xfrm>
            <a:off x="14983135" y="10882058"/>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83801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Grid Large">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noChangeAspect="1"/>
          </p:cNvSpPr>
          <p:nvPr>
            <p:ph type="pic" sz="quarter" idx="20" hasCustomPrompt="1"/>
          </p:nvPr>
        </p:nvSpPr>
        <p:spPr>
          <a:xfrm>
            <a:off x="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9" name="Picture Placeholder 5"/>
          <p:cNvSpPr>
            <a:spLocks noGrp="1" noChangeAspect="1"/>
          </p:cNvSpPr>
          <p:nvPr>
            <p:ph type="pic" sz="quarter" idx="21" hasCustomPrompt="1"/>
          </p:nvPr>
        </p:nvSpPr>
        <p:spPr>
          <a:xfrm>
            <a:off x="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0" name="Picture Placeholder 5"/>
          <p:cNvSpPr>
            <a:spLocks noGrp="1" noChangeAspect="1"/>
          </p:cNvSpPr>
          <p:nvPr>
            <p:ph type="pic" sz="quarter" idx="22" hasCustomPrompt="1"/>
          </p:nvPr>
        </p:nvSpPr>
        <p:spPr>
          <a:xfrm>
            <a:off x="685800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1" name="Picture Placeholder 5"/>
          <p:cNvSpPr>
            <a:spLocks noGrp="1" noChangeAspect="1"/>
          </p:cNvSpPr>
          <p:nvPr>
            <p:ph type="pic" sz="quarter" idx="23" hasCustomPrompt="1"/>
          </p:nvPr>
        </p:nvSpPr>
        <p:spPr>
          <a:xfrm>
            <a:off x="685800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35994" y="3276547"/>
            <a:ext cx="8136904" cy="2049792"/>
          </a:xfrm>
        </p:spPr>
        <p:txBody>
          <a:bodyPr/>
          <a:lstStyle/>
          <a:p>
            <a:r>
              <a:rPr lang="en-US" dirty="0"/>
              <a:t>Click to </a:t>
            </a:r>
            <a:r>
              <a:rPr lang="en-US"/>
              <a:t>edit Headline</a:t>
            </a:r>
            <a:endParaRPr lang="en-US" dirty="0"/>
          </a:p>
        </p:txBody>
      </p:sp>
      <p:sp>
        <p:nvSpPr>
          <p:cNvPr id="15" name="Text Placeholder 8"/>
          <p:cNvSpPr>
            <a:spLocks noGrp="1"/>
          </p:cNvSpPr>
          <p:nvPr>
            <p:ph type="body" sz="quarter" idx="16"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6"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12" name="Text Placeholder 4"/>
          <p:cNvSpPr>
            <a:spLocks noGrp="1"/>
          </p:cNvSpPr>
          <p:nvPr>
            <p:ph type="body" sz="quarter" idx="12" hasCustomPrompt="1"/>
          </p:nvPr>
        </p:nvSpPr>
        <p:spPr>
          <a:xfrm>
            <a:off x="14982341" y="108973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Grid With Text">
    <p:bg>
      <p:bgPr>
        <a:solidFill>
          <a:schemeClr val="bg1"/>
        </a:solidFill>
        <a:effectLst/>
      </p:bgPr>
    </p:bg>
    <p:spTree>
      <p:nvGrpSpPr>
        <p:cNvPr id="1" name=""/>
        <p:cNvGrpSpPr/>
        <p:nvPr/>
      </p:nvGrpSpPr>
      <p:grpSpPr>
        <a:xfrm>
          <a:off x="0" y="0"/>
          <a:ext cx="0" cy="0"/>
          <a:chOff x="0" y="0"/>
          <a:chExt cx="0" cy="0"/>
        </a:xfrm>
      </p:grpSpPr>
      <p:sp>
        <p:nvSpPr>
          <p:cNvPr id="13" name="Picture Placeholder 5"/>
          <p:cNvSpPr>
            <a:spLocks noGrp="1" noChangeAspect="1"/>
          </p:cNvSpPr>
          <p:nvPr>
            <p:ph type="pic" sz="quarter" idx="10" hasCustomPrompt="1"/>
          </p:nvPr>
        </p:nvSpPr>
        <p:spPr>
          <a:xfrm>
            <a:off x="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4" name="Picture Placeholder 5"/>
          <p:cNvSpPr>
            <a:spLocks noGrp="1" noChangeAspect="1"/>
          </p:cNvSpPr>
          <p:nvPr>
            <p:ph type="pic" sz="quarter" idx="11" hasCustomPrompt="1"/>
          </p:nvPr>
        </p:nvSpPr>
        <p:spPr>
          <a:xfrm>
            <a:off x="4572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5" name="Picture Placeholder 5"/>
          <p:cNvSpPr>
            <a:spLocks noGrp="1" noChangeAspect="1"/>
          </p:cNvSpPr>
          <p:nvPr>
            <p:ph type="pic" sz="quarter" idx="12" hasCustomPrompt="1"/>
          </p:nvPr>
        </p:nvSpPr>
        <p:spPr>
          <a:xfrm>
            <a:off x="9144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6" name="Picture Placeholder 5"/>
          <p:cNvSpPr>
            <a:spLocks noGrp="1" noChangeAspect="1"/>
          </p:cNvSpPr>
          <p:nvPr>
            <p:ph type="pic" sz="quarter" idx="15" hasCustomPrompt="1"/>
          </p:nvPr>
        </p:nvSpPr>
        <p:spPr>
          <a:xfrm>
            <a:off x="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7" name="Picture Placeholder 5"/>
          <p:cNvSpPr>
            <a:spLocks noGrp="1" noChangeAspect="1"/>
          </p:cNvSpPr>
          <p:nvPr>
            <p:ph type="pic" sz="quarter" idx="16" hasCustomPrompt="1"/>
          </p:nvPr>
        </p:nvSpPr>
        <p:spPr>
          <a:xfrm>
            <a:off x="4572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8" name="Picture Placeholder 5"/>
          <p:cNvSpPr>
            <a:spLocks noGrp="1" noChangeAspect="1"/>
          </p:cNvSpPr>
          <p:nvPr>
            <p:ph type="pic" sz="quarter" idx="17" hasCustomPrompt="1"/>
          </p:nvPr>
        </p:nvSpPr>
        <p:spPr>
          <a:xfrm>
            <a:off x="9144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9" name="Picture Placeholder 5"/>
          <p:cNvSpPr>
            <a:spLocks noGrp="1" noChangeAspect="1"/>
          </p:cNvSpPr>
          <p:nvPr>
            <p:ph type="pic" sz="quarter" idx="20" hasCustomPrompt="1"/>
          </p:nvPr>
        </p:nvSpPr>
        <p:spPr>
          <a:xfrm>
            <a:off x="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20" name="Picture Placeholder 5"/>
          <p:cNvSpPr>
            <a:spLocks noGrp="1" noChangeAspect="1"/>
          </p:cNvSpPr>
          <p:nvPr>
            <p:ph type="pic" sz="quarter" idx="21" hasCustomPrompt="1"/>
          </p:nvPr>
        </p:nvSpPr>
        <p:spPr>
          <a:xfrm>
            <a:off x="4572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1" name="Picture Placeholder 5"/>
          <p:cNvSpPr>
            <a:spLocks noGrp="1" noChangeAspect="1"/>
          </p:cNvSpPr>
          <p:nvPr>
            <p:ph type="pic" sz="quarter" idx="22" hasCustomPrompt="1"/>
          </p:nvPr>
        </p:nvSpPr>
        <p:spPr>
          <a:xfrm>
            <a:off x="9144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lvl1pPr>
              <a:defRPr b="1" baseline="0">
                <a:latin typeface="Franklin Gothic Demi" panose="020B0703020102020204" pitchFamily="34" charset="0"/>
              </a:defRPr>
            </a:lvl1pPr>
          </a:lstStyle>
          <a:p>
            <a:r>
              <a:rPr lang="en-US" dirty="0"/>
              <a:t>Click to edit Headline</a:t>
            </a:r>
          </a:p>
        </p:txBody>
      </p:sp>
      <p:sp>
        <p:nvSpPr>
          <p:cNvPr id="25" name="Text Placeholder 8"/>
          <p:cNvSpPr>
            <a:spLocks noGrp="1"/>
          </p:cNvSpPr>
          <p:nvPr>
            <p:ph type="body" sz="quarter" idx="23"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26" name="Text Placeholder 3"/>
          <p:cNvSpPr>
            <a:spLocks noGrp="1"/>
          </p:cNvSpPr>
          <p:nvPr>
            <p:ph type="body" sz="quarter" idx="24"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edit SUBHEAD</a:t>
            </a:r>
            <a:endParaRPr lang="en-US" dirty="0"/>
          </a:p>
        </p:txBody>
      </p:sp>
      <p:sp>
        <p:nvSpPr>
          <p:cNvPr id="22" name="Text Placeholder 4"/>
          <p:cNvSpPr>
            <a:spLocks noGrp="1"/>
          </p:cNvSpPr>
          <p:nvPr>
            <p:ph type="body" sz="quarter" idx="25" hasCustomPrompt="1"/>
          </p:nvPr>
        </p:nvSpPr>
        <p:spPr>
          <a:xfrm>
            <a:off x="14982341" y="10844335"/>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71658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Photo Grid">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743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5" name="Picture Placeholder 5"/>
          <p:cNvSpPr>
            <a:spLocks noGrp="1" noChangeAspect="1"/>
          </p:cNvSpPr>
          <p:nvPr>
            <p:ph type="pic" sz="quarter" idx="11" hasCustomPrompt="1"/>
          </p:nvPr>
        </p:nvSpPr>
        <p:spPr>
          <a:xfrm>
            <a:off x="5315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6" name="Picture Placeholder 5"/>
          <p:cNvSpPr>
            <a:spLocks noGrp="1" noChangeAspect="1"/>
          </p:cNvSpPr>
          <p:nvPr>
            <p:ph type="pic" sz="quarter" idx="12" hasCustomPrompt="1"/>
          </p:nvPr>
        </p:nvSpPr>
        <p:spPr>
          <a:xfrm>
            <a:off x="9887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7" name="Picture Placeholder 5"/>
          <p:cNvSpPr>
            <a:spLocks noGrp="1" noChangeAspect="1"/>
          </p:cNvSpPr>
          <p:nvPr>
            <p:ph type="pic" sz="quarter" idx="13" hasCustomPrompt="1"/>
          </p:nvPr>
        </p:nvSpPr>
        <p:spPr>
          <a:xfrm>
            <a:off x="14459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8" name="Picture Placeholder 5"/>
          <p:cNvSpPr>
            <a:spLocks noGrp="1" noChangeAspect="1"/>
          </p:cNvSpPr>
          <p:nvPr>
            <p:ph type="pic" sz="quarter" idx="14" hasCustomPrompt="1"/>
          </p:nvPr>
        </p:nvSpPr>
        <p:spPr>
          <a:xfrm>
            <a:off x="19031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9" name="Picture Placeholder 5"/>
          <p:cNvSpPr>
            <a:spLocks noGrp="1" noChangeAspect="1"/>
          </p:cNvSpPr>
          <p:nvPr>
            <p:ph type="pic" sz="quarter" idx="15" hasCustomPrompt="1"/>
          </p:nvPr>
        </p:nvSpPr>
        <p:spPr>
          <a:xfrm>
            <a:off x="743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0" name="Picture Placeholder 5"/>
          <p:cNvSpPr>
            <a:spLocks noGrp="1" noChangeAspect="1"/>
          </p:cNvSpPr>
          <p:nvPr>
            <p:ph type="pic" sz="quarter" idx="16" hasCustomPrompt="1"/>
          </p:nvPr>
        </p:nvSpPr>
        <p:spPr>
          <a:xfrm>
            <a:off x="5315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1" name="Picture Placeholder 5"/>
          <p:cNvSpPr>
            <a:spLocks noGrp="1" noChangeAspect="1"/>
          </p:cNvSpPr>
          <p:nvPr>
            <p:ph type="pic" sz="quarter" idx="17" hasCustomPrompt="1"/>
          </p:nvPr>
        </p:nvSpPr>
        <p:spPr>
          <a:xfrm>
            <a:off x="9887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2" name="Picture Placeholder 5"/>
          <p:cNvSpPr>
            <a:spLocks noGrp="1" noChangeAspect="1"/>
          </p:cNvSpPr>
          <p:nvPr>
            <p:ph type="pic" sz="quarter" idx="18" hasCustomPrompt="1"/>
          </p:nvPr>
        </p:nvSpPr>
        <p:spPr>
          <a:xfrm>
            <a:off x="14459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3" name="Picture Placeholder 5"/>
          <p:cNvSpPr>
            <a:spLocks noGrp="1" noChangeAspect="1"/>
          </p:cNvSpPr>
          <p:nvPr>
            <p:ph type="pic" sz="quarter" idx="19" hasCustomPrompt="1"/>
          </p:nvPr>
        </p:nvSpPr>
        <p:spPr>
          <a:xfrm>
            <a:off x="19031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4" name="Picture Placeholder 5"/>
          <p:cNvSpPr>
            <a:spLocks noGrp="1" noChangeAspect="1"/>
          </p:cNvSpPr>
          <p:nvPr>
            <p:ph type="pic" sz="quarter" idx="20" hasCustomPrompt="1"/>
          </p:nvPr>
        </p:nvSpPr>
        <p:spPr>
          <a:xfrm>
            <a:off x="743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45" name="Picture Placeholder 5"/>
          <p:cNvSpPr>
            <a:spLocks noGrp="1" noChangeAspect="1"/>
          </p:cNvSpPr>
          <p:nvPr>
            <p:ph type="pic" sz="quarter" idx="21" hasCustomPrompt="1"/>
          </p:nvPr>
        </p:nvSpPr>
        <p:spPr>
          <a:xfrm>
            <a:off x="5315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6" name="Picture Placeholder 5"/>
          <p:cNvSpPr>
            <a:spLocks noGrp="1" noChangeAspect="1"/>
          </p:cNvSpPr>
          <p:nvPr>
            <p:ph type="pic" sz="quarter" idx="22" hasCustomPrompt="1"/>
          </p:nvPr>
        </p:nvSpPr>
        <p:spPr>
          <a:xfrm>
            <a:off x="9887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7" name="Picture Placeholder 5"/>
          <p:cNvSpPr>
            <a:spLocks noGrp="1" noChangeAspect="1"/>
          </p:cNvSpPr>
          <p:nvPr>
            <p:ph type="pic" sz="quarter" idx="23" hasCustomPrompt="1"/>
          </p:nvPr>
        </p:nvSpPr>
        <p:spPr>
          <a:xfrm>
            <a:off x="14459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8" name="Picture Placeholder 5"/>
          <p:cNvSpPr>
            <a:spLocks noGrp="1" noChangeAspect="1"/>
          </p:cNvSpPr>
          <p:nvPr>
            <p:ph type="pic" sz="quarter" idx="24" hasCustomPrompt="1"/>
          </p:nvPr>
        </p:nvSpPr>
        <p:spPr>
          <a:xfrm>
            <a:off x="19031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Tree>
    <p:extLst>
      <p:ext uri="{BB962C8B-B14F-4D97-AF65-F5344CB8AC3E}">
        <p14:creationId xmlns:p14="http://schemas.microsoft.com/office/powerpoint/2010/main" val="5582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3000"/>
                                        <p:tgtEl>
                                          <p:spTgt spid="3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0"/>
                                        <p:tgtEl>
                                          <p:spTgt spid="36"/>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3000"/>
                                        <p:tgtEl>
                                          <p:spTgt spid="3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3000"/>
                                        <p:tgtEl>
                                          <p:spTgt spid="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3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0"/>
                                        <p:tgtEl>
                                          <p:spTgt spid="4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000"/>
                                        <p:tgtEl>
                                          <p:spTgt spid="41"/>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3000"/>
                                        <p:tgtEl>
                                          <p:spTgt spid="4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0"/>
                                        <p:tgtEl>
                                          <p:spTgt spid="4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3000"/>
                                        <p:tgtEl>
                                          <p:spTgt spid="4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3000"/>
                                        <p:tgtEl>
                                          <p:spTgt spid="45"/>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3000"/>
                                        <p:tgtEl>
                                          <p:spTgt spid="4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0"/>
                                        <p:tgtEl>
                                          <p:spTgt spid="4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3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Screen Photo">
    <p:spTree>
      <p:nvGrpSpPr>
        <p:cNvPr id="1" name=""/>
        <p:cNvGrpSpPr/>
        <p:nvPr/>
      </p:nvGrpSpPr>
      <p:grpSpPr>
        <a:xfrm>
          <a:off x="0" y="0"/>
          <a:ext cx="0" cy="0"/>
          <a:chOff x="0" y="0"/>
          <a:chExt cx="0" cy="0"/>
        </a:xfrm>
      </p:grpSpPr>
      <p:sp>
        <p:nvSpPr>
          <p:cNvPr id="5" name="Picture Placeholder 5"/>
          <p:cNvSpPr>
            <a:spLocks noGrp="1"/>
          </p:cNvSpPr>
          <p:nvPr>
            <p:ph type="pic" sz="quarter" idx="22"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32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Or, drag your photo on to this box. </a:t>
            </a:r>
            <a:br>
              <a:rPr lang="en-US" dirty="0"/>
            </a:br>
            <a:r>
              <a:rPr lang="en-US" dirty="0"/>
              <a:t>To change photo, delete it and a new placeholder will appear.</a:t>
            </a:r>
          </a:p>
        </p:txBody>
      </p:sp>
    </p:spTree>
    <p:extLst>
      <p:ext uri="{BB962C8B-B14F-4D97-AF65-F5344CB8AC3E}">
        <p14:creationId xmlns:p14="http://schemas.microsoft.com/office/powerpoint/2010/main" val="3556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Screen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vert="horz" wrap="none" lIns="0" rIns="0" anchor="t" anchorCtr="0">
            <a:noAutofit/>
          </a:bodyPr>
          <a:lstStyle>
            <a:lvl1pPr marL="0" indent="0" algn="ctr">
              <a:buNone/>
              <a:defRPr sz="9600" b="0"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marL="914424" marR="0" lvl="0" indent="-914424" algn="l" defTabSz="2438462" rtl="0" eaLnBrk="1" fontAlgn="auto" latinLnBrk="0" hangingPunct="1">
              <a:lnSpc>
                <a:spcPct val="100000"/>
              </a:lnSpc>
              <a:spcBef>
                <a:spcPct val="20000"/>
              </a:spcBef>
              <a:spcAft>
                <a:spcPts val="0"/>
              </a:spcAft>
              <a:buClrTx/>
              <a:buSzTx/>
              <a:tabLst/>
              <a:defRPr/>
            </a:pPr>
            <a:r>
              <a:rPr lang="en-US" dirty="0"/>
              <a:t>Click Icon to add Video</a:t>
            </a:r>
          </a:p>
        </p:txBody>
      </p:sp>
    </p:spTree>
    <p:extLst>
      <p:ext uri="{BB962C8B-B14F-4D97-AF65-F5344CB8AC3E}">
        <p14:creationId xmlns:p14="http://schemas.microsoft.com/office/powerpoint/2010/main" val="167388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e End">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955138"/>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a:lstStyle>
          <a:p>
            <a:r>
              <a:rPr lang="en-US" dirty="0"/>
              <a:t>Click to add text</a:t>
            </a:r>
            <a:endParaRPr lang="ru-RU" dirty="0"/>
          </a:p>
        </p:txBody>
      </p:sp>
      <p:pic>
        <p:nvPicPr>
          <p:cNvPr id="4" name="Picture 3">
            <a:extLst>
              <a:ext uri="{FF2B5EF4-FFF2-40B4-BE49-F238E27FC236}">
                <a16:creationId xmlns:a16="http://schemas.microsoft.com/office/drawing/2014/main" id="{0BFD00D4-5040-2048-9891-F59812A2EF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152422"/>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91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8" name="Picture 7">
            <a:extLst>
              <a:ext uri="{FF2B5EF4-FFF2-40B4-BE49-F238E27FC236}">
                <a16:creationId xmlns:a16="http://schemas.microsoft.com/office/drawing/2014/main" id="{35247386-28DE-7E47-97E0-7C2CCC4B9D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59520" y="5021792"/>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Tw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D764C4B9-CB78-7A46-B21D-7CFDF05917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98719" y="3131171"/>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ith Photo">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p:cNvSpPr>
          <p:nvPr>
            <p:ph type="pic" sz="quarter" idx="20" hasCustomPrompt="1"/>
          </p:nvPr>
        </p:nvSpPr>
        <p:spPr>
          <a:xfrm>
            <a:off x="10680626" y="0"/>
            <a:ext cx="13704962"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0" i="0" cap="all" baseline="0">
                <a:latin typeface="Franklin Gothic Book Regular"/>
                <a:ea typeface="Franklin Gothic Book Regular"/>
                <a:cs typeface="Franklin Gothic Book Regular"/>
              </a:defRPr>
            </a:lvl1pPr>
          </a:lstStyle>
          <a:p>
            <a:r>
              <a:rPr lang="en-US" dirty="0"/>
              <a:t>Click icon to add photo.</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2120786" y="5334794"/>
            <a:ext cx="10513168" cy="1346522"/>
          </a:xfrm>
        </p:spPr>
        <p:txBody>
          <a:bodyPr anchor="b" anchorCtr="0"/>
          <a:lstStyle>
            <a:lvl1pPr>
              <a:defRPr b="1" cap="all" baseline="0">
                <a:solidFill>
                  <a:schemeClr val="bg1"/>
                </a:solidFill>
              </a:defRPr>
            </a:lvl1pPr>
          </a:lstStyle>
          <a:p>
            <a:r>
              <a:rPr lang="en-US" dirty="0"/>
              <a:t>CLICK TO EDIT</a:t>
            </a:r>
          </a:p>
        </p:txBody>
      </p:sp>
      <p:sp>
        <p:nvSpPr>
          <p:cNvPr id="10" name="Text Placeholder 5"/>
          <p:cNvSpPr>
            <a:spLocks noGrp="1"/>
          </p:cNvSpPr>
          <p:nvPr>
            <p:ph type="body" sz="quarter" idx="10" hasCustomPrompt="1"/>
          </p:nvPr>
        </p:nvSpPr>
        <p:spPr>
          <a:xfrm>
            <a:off x="12120786" y="6969348"/>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6" name="Picture 5">
            <a:extLst>
              <a:ext uri="{FF2B5EF4-FFF2-40B4-BE49-F238E27FC236}">
                <a16:creationId xmlns:a16="http://schemas.microsoft.com/office/drawing/2014/main" id="{DBFA3730-6395-AC44-82F6-18C947DD89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One">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6B5D21FE-C51C-FF4E-9798-03F4F2AED1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Two">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02A9202C-A63A-6641-9A83-07FDBB38A4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030225"/>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
        <p:nvSpPr>
          <p:cNvPr id="5" name="Text Placeholder 4"/>
          <p:cNvSpPr>
            <a:spLocks noGrp="1"/>
          </p:cNvSpPr>
          <p:nvPr>
            <p:ph type="body" sz="quarter" idx="12" hasCustomPrompt="1"/>
          </p:nvPr>
        </p:nvSpPr>
        <p:spPr>
          <a:xfrm>
            <a:off x="5711825" y="1088205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5711825" y="5922690"/>
            <a:ext cx="16706105" cy="4757713"/>
          </a:xfrm>
        </p:spPr>
        <p:txBody>
          <a:bodyPr numCol="2" spcCol="914400"/>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suntiusdae</a:t>
            </a:r>
            <a:r>
              <a:rPr lang="en-US" dirty="0"/>
              <a:t> </a:t>
            </a:r>
            <a:r>
              <a:rPr lang="en-US" dirty="0" err="1"/>
              <a:t>nihicidem</a:t>
            </a:r>
            <a:r>
              <a:rPr lang="en-US" dirty="0"/>
              <a:t> rem.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arum </a:t>
            </a:r>
            <a:r>
              <a:rPr lang="en-US" dirty="0" err="1"/>
              <a:t>sapicimus</a:t>
            </a:r>
            <a:r>
              <a:rPr lang="en-US" dirty="0"/>
              <a:t> </a:t>
            </a:r>
            <a:r>
              <a:rPr lang="en-US" dirty="0" err="1"/>
              <a:t>apidi</a:t>
            </a:r>
            <a:r>
              <a:rPr lang="en-US" dirty="0"/>
              <a:t> </a:t>
            </a:r>
            <a:r>
              <a:rPr lang="en-US" dirty="0" err="1"/>
              <a:t>occates</a:t>
            </a:r>
            <a:r>
              <a:rPr lang="en-US" dirty="0"/>
              <a:t> quae ne </a:t>
            </a:r>
            <a:r>
              <a:rPr lang="en-US" dirty="0" err="1"/>
              <a:t>porem</a:t>
            </a:r>
            <a:r>
              <a:rPr lang="en-US" dirty="0"/>
              <a:t> </a:t>
            </a:r>
            <a:r>
              <a:rPr lang="en-US" dirty="0" err="1"/>
              <a:t>quis</a:t>
            </a:r>
            <a:r>
              <a:rPr lang="en-US" dirty="0"/>
              <a:t> sum quae et et </a:t>
            </a:r>
            <a:r>
              <a:rPr lang="en-US" dirty="0" err="1"/>
              <a:t>libus</a:t>
            </a:r>
            <a:r>
              <a:rPr lang="en-US" dirty="0"/>
              <a:t> </a:t>
            </a:r>
            <a:r>
              <a:rPr lang="en-US" dirty="0" err="1"/>
              <a:t>quis</a:t>
            </a:r>
            <a:r>
              <a:rPr lang="en-US" dirty="0"/>
              <a:t> et lit </a:t>
            </a:r>
            <a:r>
              <a:rPr lang="en-US" dirty="0" err="1"/>
              <a:t>repra</a:t>
            </a:r>
            <a:r>
              <a:rPr lang="en-US" dirty="0"/>
              <a:t> </a:t>
            </a:r>
            <a:r>
              <a:rPr lang="en-US" dirty="0" err="1"/>
              <a:t>nat</a:t>
            </a:r>
            <a:r>
              <a:rPr lang="en-US" dirty="0"/>
              <a:t> </a:t>
            </a:r>
            <a:r>
              <a:rPr lang="en-US" dirty="0" err="1"/>
              <a:t>ventios</a:t>
            </a:r>
            <a:r>
              <a:rPr lang="en-US" dirty="0"/>
              <a:t> </a:t>
            </a:r>
            <a:r>
              <a:rPr lang="en-US" dirty="0" err="1"/>
              <a:t>nonsectatio</a:t>
            </a:r>
            <a:r>
              <a:rPr lang="en-US" dirty="0"/>
              <a:t> </a:t>
            </a:r>
            <a:r>
              <a:rPr lang="en-US" dirty="0" err="1"/>
              <a:t>venis</a:t>
            </a:r>
            <a:r>
              <a:rPr lang="en-US" dirty="0"/>
              <a:t> ate non nus.</a:t>
            </a:r>
          </a:p>
        </p:txBody>
      </p:sp>
      <p:sp>
        <p:nvSpPr>
          <p:cNvPr id="5"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6"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7" name="Text Placeholder 4"/>
          <p:cNvSpPr>
            <a:spLocks noGrp="1"/>
          </p:cNvSpPr>
          <p:nvPr>
            <p:ph type="body" sz="quarter" idx="12" hasCustomPrompt="1"/>
          </p:nvPr>
        </p:nvSpPr>
        <p:spPr>
          <a:xfrm>
            <a:off x="5711825" y="11432599"/>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12120786" y="4381773"/>
            <a:ext cx="8428162" cy="2693045"/>
          </a:xfrm>
          <a:prstGeom prst="rect">
            <a:avLst/>
          </a:prstGeom>
        </p:spPr>
        <p:txBody>
          <a:bodyPr vert="horz" wrap="square" lIns="0" tIns="0" rIns="0" bIns="0" rtlCol="0" anchor="ctr">
            <a:spAutoFit/>
          </a:bodyPr>
          <a:lstStyle/>
          <a:p>
            <a:pPr lvl="0"/>
            <a:r>
              <a:rPr lang="en-US" dirty="0"/>
              <a:t>CLICK TO EDIT TITLE</a:t>
            </a:r>
          </a:p>
        </p:txBody>
      </p:sp>
      <p:sp>
        <p:nvSpPr>
          <p:cNvPr id="10" name="Text Placeholder 5"/>
          <p:cNvSpPr txBox="1">
            <a:spLocks/>
          </p:cNvSpPr>
          <p:nvPr userDrawn="1"/>
        </p:nvSpPr>
        <p:spPr>
          <a:xfrm>
            <a:off x="12120786" y="7434858"/>
            <a:ext cx="8428162" cy="1800200"/>
          </a:xfrm>
          <a:prstGeom prst="rect">
            <a:avLst/>
          </a:prstGeom>
        </p:spPr>
        <p:txBody>
          <a:bodyPr/>
          <a:lstStyle>
            <a:lvl1pPr marL="0" indent="0" algn="l" defTabSz="914400" rtl="0" eaLnBrk="1" latinLnBrk="0" hangingPunct="1">
              <a:lnSpc>
                <a:spcPts val="6500"/>
              </a:lnSpc>
              <a:spcBef>
                <a:spcPts val="1000"/>
              </a:spcBef>
              <a:buFont typeface="Arial"/>
              <a:buNone/>
              <a:defRPr sz="6000" b="1" i="0" kern="1200" baseline="0">
                <a:solidFill>
                  <a:schemeClr val="tx1"/>
                </a:solidFill>
                <a:latin typeface="Archivo" charset="0"/>
                <a:ea typeface="Archivo" charset="0"/>
                <a:cs typeface="Archivo"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i="0" dirty="0">
                <a:latin typeface="+mn-lt"/>
              </a:rPr>
              <a:t>CLICK TO EDIT SUBTITLE</a:t>
            </a:r>
          </a:p>
        </p:txBody>
      </p:sp>
    </p:spTree>
    <p:extLst>
      <p:ext uri="{BB962C8B-B14F-4D97-AF65-F5344CB8AC3E}">
        <p14:creationId xmlns:p14="http://schemas.microsoft.com/office/powerpoint/2010/main" val="81283373"/>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0" r:id="rId3"/>
    <p:sldLayoutId id="2147484309" r:id="rId4"/>
    <p:sldLayoutId id="2147484348" r:id="rId5"/>
    <p:sldLayoutId id="2147484346" r:id="rId6"/>
    <p:sldLayoutId id="214748434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10500"/>
        </a:lnSpc>
        <a:spcBef>
          <a:spcPct val="0"/>
        </a:spcBef>
        <a:buNone/>
        <a:defRPr lang="en-US" sz="9600" b="1" i="0" kern="1200" dirty="0" smtClean="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0" indent="0" algn="l" defTabSz="914400" rtl="0" eaLnBrk="1" latinLnBrk="0" hangingPunct="1">
        <a:lnSpc>
          <a:spcPts val="6500"/>
        </a:lnSpc>
        <a:spcBef>
          <a:spcPts val="1000"/>
        </a:spcBef>
        <a:buFont typeface="Arial"/>
        <a:buNone/>
        <a:defRPr sz="6000" b="1" kern="1200" baseline="0">
          <a:solidFill>
            <a:schemeClr val="tx1"/>
          </a:solidFill>
          <a:latin typeface="Archivo Black" charset="0"/>
          <a:ea typeface="Archivo Black" charset="0"/>
          <a:cs typeface="Archivo Black"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Freeform 4"/>
          <p:cNvSpPr/>
          <p:nvPr userDrawn="1"/>
        </p:nvSpPr>
        <p:spPr>
          <a:xfrm>
            <a:off x="2834812" y="0"/>
            <a:ext cx="21550776" cy="13717588"/>
          </a:xfrm>
          <a:custGeom>
            <a:avLst/>
            <a:gdLst>
              <a:gd name="connsiteX0" fmla="*/ 2418781 w 21550776"/>
              <a:gd name="connsiteY0" fmla="*/ 0 h 13717588"/>
              <a:gd name="connsiteX1" fmla="*/ 21550776 w 21550776"/>
              <a:gd name="connsiteY1" fmla="*/ 0 h 13717588"/>
              <a:gd name="connsiteX2" fmla="*/ 21550776 w 21550776"/>
              <a:gd name="connsiteY2" fmla="*/ 13717588 h 13717588"/>
              <a:gd name="connsiteX3" fmla="*/ 0 w 21550776"/>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itle Placeholder 2"/>
          <p:cNvSpPr>
            <a:spLocks noGrp="1"/>
          </p:cNvSpPr>
          <p:nvPr>
            <p:ph type="title"/>
          </p:nvPr>
        </p:nvSpPr>
        <p:spPr>
          <a:xfrm>
            <a:off x="1292454" y="2521471"/>
            <a:ext cx="21032788" cy="1218282"/>
          </a:xfrm>
          <a:prstGeom prst="rect">
            <a:avLst/>
          </a:prstGeom>
        </p:spPr>
        <p:txBody>
          <a:bodyPr vert="horz" lIns="0" tIns="0" rIns="0" bIns="0" rtlCol="0" anchor="t" anchorCtr="0">
            <a:spAutoFit/>
          </a:bodyPr>
          <a:lstStyle/>
          <a:p>
            <a:r>
              <a:rPr lang="en-US" dirty="0"/>
              <a:t>CLICK TO ADD HEADLINE</a:t>
            </a:r>
          </a:p>
        </p:txBody>
      </p:sp>
      <p:sp>
        <p:nvSpPr>
          <p:cNvPr id="4" name="Text Placeholder 3"/>
          <p:cNvSpPr>
            <a:spLocks noGrp="1"/>
          </p:cNvSpPr>
          <p:nvPr>
            <p:ph type="body" idx="1"/>
          </p:nvPr>
        </p:nvSpPr>
        <p:spPr>
          <a:xfrm>
            <a:off x="1292454" y="4482530"/>
            <a:ext cx="21032788" cy="4680769"/>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393852"/>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2" r:id="rId4"/>
    <p:sldLayoutId id="2147484323" r:id="rId5"/>
    <p:sldLayoutId id="2147484324" r:id="rId6"/>
    <p:sldLayoutId id="214748434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200" indent="-4572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978" y="5002842"/>
            <a:ext cx="18218024" cy="1800493"/>
          </a:xfrm>
          <a:prstGeom prst="rect">
            <a:avLst/>
          </a:prstGeom>
        </p:spPr>
        <p:txBody>
          <a:bodyPr vert="horz" wrap="square" lIns="0" tIns="0" rIns="0" bIns="0" rtlCol="0" anchor="b" anchorCtr="0">
            <a:spAutoFit/>
          </a:bodyPr>
          <a:lstStyle/>
          <a:p>
            <a:r>
              <a:rPr lang="en-US" dirty="0"/>
              <a:t>CLICK TO EDIT</a:t>
            </a:r>
          </a:p>
        </p:txBody>
      </p:sp>
      <p:sp>
        <p:nvSpPr>
          <p:cNvPr id="13" name="Text Placeholder 12"/>
          <p:cNvSpPr>
            <a:spLocks noGrp="1"/>
          </p:cNvSpPr>
          <p:nvPr>
            <p:ph type="body" idx="1"/>
          </p:nvPr>
        </p:nvSpPr>
        <p:spPr>
          <a:xfrm>
            <a:off x="4847978" y="6902926"/>
            <a:ext cx="16691561" cy="1107996"/>
          </a:xfrm>
          <a:prstGeom prst="rect">
            <a:avLst/>
          </a:prstGeom>
        </p:spPr>
        <p:txBody>
          <a:bodyPr vert="horz" lIns="0" tIns="0" rIns="0" bIns="0" rtlCol="0">
            <a:spAutoFit/>
          </a:bodyPr>
          <a:lstStyle/>
          <a:p>
            <a:pPr lvl="0"/>
            <a:r>
              <a:rPr lang="en-US" dirty="0"/>
              <a:t>CLICK TO EDIT SUBHEAD</a:t>
            </a:r>
          </a:p>
        </p:txBody>
      </p:sp>
    </p:spTree>
    <p:extLst>
      <p:ext uri="{BB962C8B-B14F-4D97-AF65-F5344CB8AC3E}">
        <p14:creationId xmlns:p14="http://schemas.microsoft.com/office/powerpoint/2010/main" val="1675112697"/>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45" r:id="rId4"/>
    <p:sldLayoutId id="214748434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spcBef>
          <a:spcPct val="0"/>
        </a:spcBef>
        <a:buNone/>
        <a:defRPr sz="117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0" indent="0" algn="l" defTabSz="2438462" rtl="0" eaLnBrk="1" latinLnBrk="0" hangingPunct="1">
        <a:spcBef>
          <a:spcPct val="20000"/>
        </a:spcBef>
        <a:buFont typeface="Arial" panose="020B0604020202020204" pitchFamily="34" charset="0"/>
        <a:buNone/>
        <a:defRPr sz="72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l" defTabSz="2438462" rtl="0" eaLnBrk="1" latinLnBrk="0" hangingPunct="1">
        <a:spcBef>
          <a:spcPct val="20000"/>
        </a:spcBef>
        <a:buFont typeface="Arial" panose="020B0604020202020204" pitchFamily="34" charset="0"/>
        <a:buNone/>
        <a:defRPr sz="7500" b="1" i="0" kern="1200">
          <a:solidFill>
            <a:schemeClr val="tx1"/>
          </a:solidFill>
          <a:latin typeface="Archivo" charset="0"/>
          <a:ea typeface="Archivo" charset="0"/>
          <a:cs typeface="Archivo" charset="0"/>
        </a:defRPr>
      </a:lvl2pPr>
      <a:lvl3pPr marL="2438461" indent="0" algn="l" defTabSz="2438462" rtl="0" eaLnBrk="1" latinLnBrk="0" hangingPunct="1">
        <a:spcBef>
          <a:spcPct val="20000"/>
        </a:spcBef>
        <a:buFont typeface="Arial" panose="020B0604020202020204" pitchFamily="34" charset="0"/>
        <a:buNone/>
        <a:defRPr sz="6400" b="1" i="0" kern="1200">
          <a:solidFill>
            <a:schemeClr val="tx1"/>
          </a:solidFill>
          <a:latin typeface="Archivo" charset="0"/>
          <a:ea typeface="Archivo" charset="0"/>
          <a:cs typeface="Archivo" charset="0"/>
        </a:defRPr>
      </a:lvl3pPr>
      <a:lvl4pPr marL="365769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4pPr>
      <a:lvl5pPr marL="487692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73114" y="2251651"/>
            <a:ext cx="8473480" cy="3074688"/>
          </a:xfrm>
          <a:prstGeom prst="rect">
            <a:avLst/>
          </a:prstGeom>
        </p:spPr>
        <p:txBody>
          <a:bodyPr vert="horz" wrap="square" lIns="0" tIns="0" rIns="0" bIns="0" rtlCol="0" anchor="b" anchorCtr="0">
            <a:spAutoFit/>
          </a:bodyPr>
          <a:lstStyle/>
          <a:p>
            <a:r>
              <a:rPr lang="en-US" dirty="0"/>
              <a:t>Click to edit Master title style</a:t>
            </a:r>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ext Placeholder 2"/>
          <p:cNvSpPr>
            <a:spLocks noGrp="1"/>
          </p:cNvSpPr>
          <p:nvPr>
            <p:ph type="body" idx="1"/>
          </p:nvPr>
        </p:nvSpPr>
        <p:spPr>
          <a:xfrm>
            <a:off x="15073114" y="5687748"/>
            <a:ext cx="8473480" cy="348813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50175"/>
      </p:ext>
    </p:extLst>
  </p:cSld>
  <p:clrMap bg1="lt1" tx1="dk1" bg2="lt2" tx2="dk2" accent1="accent1" accent2="accent2" accent3="accent3" accent4="accent4" accent5="accent5" accent6="accent6" hlink="hlink" folHlink="folHlink"/>
  <p:sldLayoutIdLst>
    <p:sldLayoutId id="2147484207" r:id="rId1"/>
    <p:sldLayoutId id="2147484307" r:id="rId2"/>
    <p:sldLayoutId id="2147484204" r:id="rId3"/>
    <p:sldLayoutId id="2147484330" r:id="rId4"/>
    <p:sldLayoutId id="2147484331" r:id="rId5"/>
    <p:sldLayoutId id="214748430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74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457200" indent="-457200" algn="l" defTabSz="914400" rtl="0" eaLnBrk="1" latinLnBrk="0" hangingPunct="1">
        <a:lnSpc>
          <a:spcPct val="150000"/>
        </a:lnSpc>
        <a:spcBef>
          <a:spcPts val="10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3716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18288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2860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9496543"/>
      </p:ext>
    </p:extLst>
  </p:cSld>
  <p:clrMap bg1="lt1" tx1="dk1" bg2="lt2" tx2="dk2" accent1="accent1" accent2="accent2" accent3="accent3" accent4="accent4" accent5="accent5" accent6="accent6" hlink="hlink" folHlink="folHlink"/>
  <p:sldLayoutIdLst>
    <p:sldLayoutId id="2147484313" r:id="rId1"/>
    <p:sldLayoutId id="214748430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chivo Black" charset="0"/>
          <a:ea typeface="Archivo Black" charset="0"/>
          <a:cs typeface="Archivo Blac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Regular"/>
          <a:ea typeface="Franklin Gothic Book Regular"/>
          <a:cs typeface="Franklin Gothic Book Regular"/>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ranklin Gothic Book Regular"/>
          <a:ea typeface="Franklin Gothic Book Regular"/>
          <a:cs typeface="Franklin Gothic Book Regular"/>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ranklin Gothic Book Regular"/>
          <a:ea typeface="Franklin Gothic Book Regular"/>
          <a:cs typeface="Franklin Gothic Book Regular"/>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4.xml"/><Relationship Id="rId1" Type="http://schemas.openxmlformats.org/officeDocument/2006/relationships/video" Target="https://www.youtube.com/embed/XXslqVp17ks?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fif"/><Relationship Id="rId1" Type="http://schemas.openxmlformats.org/officeDocument/2006/relationships/slideLayout" Target="../slideLayouts/slideLayout14.xml"/><Relationship Id="rId4" Type="http://schemas.openxmlformats.org/officeDocument/2006/relationships/image" Target="../media/image43.jp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6D13-784C-8F45-8B57-749D812F7741}"/>
              </a:ext>
            </a:extLst>
          </p:cNvPr>
          <p:cNvSpPr>
            <a:spLocks noGrp="1"/>
          </p:cNvSpPr>
          <p:nvPr>
            <p:ph type="title"/>
          </p:nvPr>
        </p:nvSpPr>
        <p:spPr>
          <a:xfrm>
            <a:off x="12656841" y="1490440"/>
            <a:ext cx="10297144" cy="1346522"/>
          </a:xfrm>
        </p:spPr>
        <p:txBody>
          <a:bodyPr/>
          <a:lstStyle/>
          <a:p>
            <a:r>
              <a:rPr lang="en-US" dirty="0"/>
              <a:t>Park – It - </a:t>
            </a:r>
            <a:r>
              <a:rPr lang="en-US" dirty="0" err="1"/>
              <a:t>Cda</a:t>
            </a:r>
            <a:endParaRPr lang="en-US" dirty="0"/>
          </a:p>
        </p:txBody>
      </p:sp>
      <p:sp>
        <p:nvSpPr>
          <p:cNvPr id="3" name="Text Placeholder 2">
            <a:extLst>
              <a:ext uri="{FF2B5EF4-FFF2-40B4-BE49-F238E27FC236}">
                <a16:creationId xmlns:a16="http://schemas.microsoft.com/office/drawing/2014/main" id="{F7D0B5AD-07E5-8D4E-A75A-4F63F023E207}"/>
              </a:ext>
            </a:extLst>
          </p:cNvPr>
          <p:cNvSpPr>
            <a:spLocks noGrp="1"/>
          </p:cNvSpPr>
          <p:nvPr>
            <p:ph type="body" sz="quarter" idx="10"/>
          </p:nvPr>
        </p:nvSpPr>
        <p:spPr>
          <a:xfrm>
            <a:off x="12649994" y="3124994"/>
            <a:ext cx="10303991" cy="1800200"/>
          </a:xfrm>
        </p:spPr>
        <p:txBody>
          <a:bodyPr/>
          <a:lstStyle/>
          <a:p>
            <a:r>
              <a:rPr lang="en-US" dirty="0"/>
              <a:t>A Garage sensor system over a mesh network</a:t>
            </a:r>
          </a:p>
        </p:txBody>
      </p:sp>
      <p:pic>
        <p:nvPicPr>
          <p:cNvPr id="5" name="Picture 4" descr="A close up of a device&#10;&#10;Description automatically generated">
            <a:extLst>
              <a:ext uri="{FF2B5EF4-FFF2-40B4-BE49-F238E27FC236}">
                <a16:creationId xmlns:a16="http://schemas.microsoft.com/office/drawing/2014/main" id="{3281C2C4-0F49-4835-A564-D79BFAFCA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3587" y="4191794"/>
            <a:ext cx="14732001" cy="11049000"/>
          </a:xfrm>
          <a:prstGeom prst="rect">
            <a:avLst/>
          </a:prstGeom>
        </p:spPr>
      </p:pic>
    </p:spTree>
    <p:extLst>
      <p:ext uri="{BB962C8B-B14F-4D97-AF65-F5344CB8AC3E}">
        <p14:creationId xmlns:p14="http://schemas.microsoft.com/office/powerpoint/2010/main" val="10314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err="1"/>
              <a:t>LoRa</a:t>
            </a:r>
            <a:r>
              <a:rPr lang="en-US" sz="3600" dirty="0"/>
              <a:t> (Long Range) was selected due to its ability to transmit over a long-range and low power usage</a:t>
            </a:r>
          </a:p>
          <a:p>
            <a:pPr marL="571500" indent="-571500">
              <a:buFont typeface="Arial" panose="020B0604020202020204" pitchFamily="34" charset="0"/>
              <a:buChar char="•"/>
            </a:pPr>
            <a:r>
              <a:rPr lang="en-US" sz="3600" dirty="0"/>
              <a:t>Create a mesh network where each of the 5 Garage Sensor Units (GSU) can communicate with one another, later changed to a star with one GSU a Garage Sensor Master (GSM)</a:t>
            </a:r>
          </a:p>
          <a:p>
            <a:pPr marL="571500" indent="-571500">
              <a:buFont typeface="Arial" panose="020B0604020202020204" pitchFamily="34" charset="0"/>
              <a:buChar char="•"/>
            </a:pPr>
            <a:r>
              <a:rPr lang="en-US" sz="3600" dirty="0"/>
              <a:t>The GSM would receive messages from the GSUs and then send data to the Garage Sensor Gateway (GSG) at the Innovation Den</a:t>
            </a:r>
          </a:p>
          <a:p>
            <a:pPr marL="571500" indent="-571500">
              <a:buFont typeface="Arial" panose="020B0604020202020204" pitchFamily="34" charset="0"/>
              <a:buChar char="•"/>
            </a:pPr>
            <a:endParaRPr lang="en-US" sz="3600" dirty="0"/>
          </a:p>
          <a:p>
            <a:endParaRPr lang="en-US" sz="3600" dirty="0"/>
          </a:p>
        </p:txBody>
      </p:sp>
      <p:pic>
        <p:nvPicPr>
          <p:cNvPr id="7" name="Picture 6">
            <a:extLst>
              <a:ext uri="{FF2B5EF4-FFF2-40B4-BE49-F238E27FC236}">
                <a16:creationId xmlns:a16="http://schemas.microsoft.com/office/drawing/2014/main" id="{12DDB911-CC25-48BB-B7B3-9853AAF35CAB}"/>
              </a:ext>
            </a:extLst>
          </p:cNvPr>
          <p:cNvPicPr>
            <a:picLocks noChangeAspect="1"/>
          </p:cNvPicPr>
          <p:nvPr/>
        </p:nvPicPr>
        <p:blipFill>
          <a:blip r:embed="rId2"/>
          <a:stretch>
            <a:fillRect/>
          </a:stretch>
        </p:blipFill>
        <p:spPr>
          <a:xfrm>
            <a:off x="4953794" y="6858794"/>
            <a:ext cx="12860179" cy="5051068"/>
          </a:xfrm>
          <a:prstGeom prst="rect">
            <a:avLst/>
          </a:prstGeom>
        </p:spPr>
      </p:pic>
    </p:spTree>
    <p:extLst>
      <p:ext uri="{BB962C8B-B14F-4D97-AF65-F5344CB8AC3E}">
        <p14:creationId xmlns:p14="http://schemas.microsoft.com/office/powerpoint/2010/main" val="246402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t>Our testing revealed that we will be able to make the distance between the parking garage and the roof of the Innovation Den approx. 350 ft apart.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pic>
        <p:nvPicPr>
          <p:cNvPr id="4" name="Picture 3" descr="A close up of a sign&#10;&#10;Description automatically generated">
            <a:extLst>
              <a:ext uri="{FF2B5EF4-FFF2-40B4-BE49-F238E27FC236}">
                <a16:creationId xmlns:a16="http://schemas.microsoft.com/office/drawing/2014/main" id="{404540ED-E574-4844-8E41-5B36ABC97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594" y="5106194"/>
            <a:ext cx="11039467" cy="7042096"/>
          </a:xfrm>
          <a:prstGeom prst="rect">
            <a:avLst/>
          </a:prstGeom>
        </p:spPr>
      </p:pic>
    </p:spTree>
    <p:extLst>
      <p:ext uri="{BB962C8B-B14F-4D97-AF65-F5344CB8AC3E}">
        <p14:creationId xmlns:p14="http://schemas.microsoft.com/office/powerpoint/2010/main" val="410984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600994" y="1067594"/>
            <a:ext cx="10210800" cy="1218282"/>
          </a:xfrm>
        </p:spPr>
        <p:txBody>
          <a:bodyPr/>
          <a:lstStyle/>
          <a:p>
            <a:r>
              <a:rPr lang="en-US" dirty="0"/>
              <a:t>Tyrel Simulation</a:t>
            </a:r>
          </a:p>
        </p:txBody>
      </p:sp>
      <p:pic>
        <p:nvPicPr>
          <p:cNvPr id="3" name="Online Media 2" title="Tyrel's Simulation">
            <a:hlinkClick r:id="" action="ppaction://media"/>
            <a:extLst>
              <a:ext uri="{FF2B5EF4-FFF2-40B4-BE49-F238E27FC236}">
                <a16:creationId xmlns:a16="http://schemas.microsoft.com/office/drawing/2014/main" id="{5C9D4512-C54A-45C2-9E3C-9BCA751A36DE}"/>
              </a:ext>
            </a:extLst>
          </p:cNvPr>
          <p:cNvPicPr>
            <a:picLocks noRot="1" noChangeAspect="1"/>
          </p:cNvPicPr>
          <p:nvPr>
            <a:videoFile r:link="rId1"/>
          </p:nvPr>
        </p:nvPicPr>
        <p:blipFill>
          <a:blip r:embed="rId3"/>
          <a:stretch>
            <a:fillRect/>
          </a:stretch>
        </p:blipFill>
        <p:spPr>
          <a:xfrm>
            <a:off x="8001794" y="3353594"/>
            <a:ext cx="15849601" cy="8915400"/>
          </a:xfrm>
          <a:prstGeom prst="rect">
            <a:avLst/>
          </a:prstGeom>
        </p:spPr>
      </p:pic>
    </p:spTree>
    <p:extLst>
      <p:ext uri="{BB962C8B-B14F-4D97-AF65-F5344CB8AC3E}">
        <p14:creationId xmlns:p14="http://schemas.microsoft.com/office/powerpoint/2010/main" val="26816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296194" y="2559275"/>
            <a:ext cx="21032788" cy="1218282"/>
          </a:xfrm>
        </p:spPr>
        <p:txBody>
          <a:bodyPr/>
          <a:lstStyle/>
          <a:p>
            <a:r>
              <a:rPr lang="en-US" dirty="0"/>
              <a:t>Joel Encryption</a:t>
            </a:r>
          </a:p>
        </p:txBody>
      </p:sp>
      <p:pic>
        <p:nvPicPr>
          <p:cNvPr id="3" name="Picture 2">
            <a:extLst>
              <a:ext uri="{FF2B5EF4-FFF2-40B4-BE49-F238E27FC236}">
                <a16:creationId xmlns:a16="http://schemas.microsoft.com/office/drawing/2014/main" id="{861B2AD5-FD70-4640-B33A-7FD96E5AE97F}"/>
              </a:ext>
            </a:extLst>
          </p:cNvPr>
          <p:cNvPicPr>
            <a:picLocks noChangeAspect="1"/>
          </p:cNvPicPr>
          <p:nvPr/>
        </p:nvPicPr>
        <p:blipFill>
          <a:blip r:embed="rId2"/>
          <a:stretch>
            <a:fillRect/>
          </a:stretch>
        </p:blipFill>
        <p:spPr>
          <a:xfrm>
            <a:off x="20041394" y="2743994"/>
            <a:ext cx="3886200" cy="10548174"/>
          </a:xfrm>
          <a:prstGeom prst="rect">
            <a:avLst/>
          </a:prstGeom>
        </p:spPr>
      </p:pic>
      <p:sp>
        <p:nvSpPr>
          <p:cNvPr id="7" name="TextBox 6">
            <a:extLst>
              <a:ext uri="{FF2B5EF4-FFF2-40B4-BE49-F238E27FC236}">
                <a16:creationId xmlns:a16="http://schemas.microsoft.com/office/drawing/2014/main" id="{7F0F3745-A5FD-4E86-BCF4-67B2E8D6129C}"/>
              </a:ext>
            </a:extLst>
          </p:cNvPr>
          <p:cNvSpPr txBox="1"/>
          <p:nvPr/>
        </p:nvSpPr>
        <p:spPr>
          <a:xfrm>
            <a:off x="838994" y="4832652"/>
            <a:ext cx="18745200" cy="8771632"/>
          </a:xfrm>
          <a:prstGeom prst="rect">
            <a:avLst/>
          </a:prstGeom>
          <a:noFill/>
        </p:spPr>
        <p:txBody>
          <a:bodyPr wrap="square" rtlCol="0">
            <a:spAutoFit/>
          </a:bodyPr>
          <a:lstStyle/>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rPr>
              <a:t>Encryption</a:t>
            </a:r>
          </a:p>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A class was created to send and receive crypted data throughout the network. This </a:t>
            </a:r>
          </a:p>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 	class implements private key cryptography. </a:t>
            </a: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Two private keys and a predetermined pattern are used to encrypt and decrypt data </a:t>
            </a:r>
          </a:p>
          <a:p>
            <a:pPr marL="3657139" marR="0" lvl="3" indent="0" algn="l" defTabSz="2438092" rtl="0" eaLnBrk="1" fontAlgn="auto" latinLnBrk="0" hangingPunct="1">
              <a:lnSpc>
                <a:spcPct val="100000"/>
              </a:lnSpc>
              <a:spcBef>
                <a:spcPts val="0"/>
              </a:spcBef>
              <a:spcAft>
                <a:spcPts val="0"/>
              </a:spcAft>
              <a:buClr>
                <a:srgbClr val="F1B300"/>
              </a:buClr>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Encryption method</a:t>
            </a:r>
          </a:p>
          <a:p>
            <a:pPr marL="3657139" marR="0" lvl="3" indent="0" algn="l" defTabSz="2438092" rtl="0" eaLnBrk="1" fontAlgn="auto" latinLnBrk="0" hangingPunct="1">
              <a:lnSpc>
                <a:spcPct val="100000"/>
              </a:lnSpc>
              <a:spcBef>
                <a:spcPts val="0"/>
              </a:spcBef>
              <a:spcAft>
                <a:spcPts val="0"/>
              </a:spcAft>
              <a:buClr>
                <a:srgbClr val="F1B300"/>
              </a:buClr>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Methods to access or print the original and crypted data		</a:t>
            </a: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78F4B4A-2F9D-46C5-8F6C-931121EC9C54}"/>
              </a:ext>
            </a:extLst>
          </p:cNvPr>
          <p:cNvSpPr/>
          <p:nvPr/>
        </p:nvSpPr>
        <p:spPr>
          <a:xfrm>
            <a:off x="20271199" y="6401594"/>
            <a:ext cx="2021705" cy="1066800"/>
          </a:xfrm>
          <a:prstGeom prst="rect">
            <a:avLst/>
          </a:prstGeom>
          <a:solidFill>
            <a:srgbClr val="FFFF00">
              <a:alpha val="21000"/>
            </a:srgb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no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AF6B023F-BCED-49F9-8728-7ED7150DEE0E}"/>
              </a:ext>
            </a:extLst>
          </p:cNvPr>
          <p:cNvPicPr>
            <a:picLocks noChangeAspect="1"/>
          </p:cNvPicPr>
          <p:nvPr/>
        </p:nvPicPr>
        <p:blipFill>
          <a:blip r:embed="rId3"/>
          <a:stretch>
            <a:fillRect/>
          </a:stretch>
        </p:blipFill>
        <p:spPr>
          <a:xfrm>
            <a:off x="20271200" y="8306594"/>
            <a:ext cx="2132394" cy="533400"/>
          </a:xfrm>
          <a:prstGeom prst="rect">
            <a:avLst/>
          </a:prstGeom>
        </p:spPr>
      </p:pic>
      <p:pic>
        <p:nvPicPr>
          <p:cNvPr id="18" name="Picture 17">
            <a:extLst>
              <a:ext uri="{FF2B5EF4-FFF2-40B4-BE49-F238E27FC236}">
                <a16:creationId xmlns:a16="http://schemas.microsoft.com/office/drawing/2014/main" id="{E6292E07-B7B4-4E6B-9685-14B46FF9CF49}"/>
              </a:ext>
            </a:extLst>
          </p:cNvPr>
          <p:cNvPicPr>
            <a:picLocks noChangeAspect="1"/>
          </p:cNvPicPr>
          <p:nvPr/>
        </p:nvPicPr>
        <p:blipFill>
          <a:blip r:embed="rId3"/>
          <a:stretch>
            <a:fillRect/>
          </a:stretch>
        </p:blipFill>
        <p:spPr>
          <a:xfrm>
            <a:off x="7620794" y="8003078"/>
            <a:ext cx="2194750" cy="531784"/>
          </a:xfrm>
          <a:prstGeom prst="rect">
            <a:avLst/>
          </a:prstGeom>
        </p:spPr>
      </p:pic>
      <p:sp>
        <p:nvSpPr>
          <p:cNvPr id="19" name="Rectangle 18">
            <a:extLst>
              <a:ext uri="{FF2B5EF4-FFF2-40B4-BE49-F238E27FC236}">
                <a16:creationId xmlns:a16="http://schemas.microsoft.com/office/drawing/2014/main" id="{C5002347-691C-4E08-9A5B-332A3379493D}"/>
              </a:ext>
            </a:extLst>
          </p:cNvPr>
          <p:cNvSpPr/>
          <p:nvPr/>
        </p:nvSpPr>
        <p:spPr>
          <a:xfrm>
            <a:off x="20271200" y="9449594"/>
            <a:ext cx="2132394" cy="533400"/>
          </a:xfrm>
          <a:prstGeom prst="rect">
            <a:avLst/>
          </a:prstGeom>
          <a:solidFill>
            <a:srgbClr val="00B0F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C71951E-A2F1-4EE7-BAF6-112FBC4FAFAC}"/>
              </a:ext>
            </a:extLst>
          </p:cNvPr>
          <p:cNvPicPr>
            <a:picLocks noChangeAspect="1"/>
          </p:cNvPicPr>
          <p:nvPr/>
        </p:nvPicPr>
        <p:blipFill>
          <a:blip r:embed="rId4"/>
          <a:stretch>
            <a:fillRect/>
          </a:stretch>
        </p:blipFill>
        <p:spPr>
          <a:xfrm>
            <a:off x="8839994" y="9084299"/>
            <a:ext cx="2194750" cy="560881"/>
          </a:xfrm>
          <a:prstGeom prst="rect">
            <a:avLst/>
          </a:prstGeom>
        </p:spPr>
      </p:pic>
      <p:sp>
        <p:nvSpPr>
          <p:cNvPr id="21" name="Rectangle 20">
            <a:extLst>
              <a:ext uri="{FF2B5EF4-FFF2-40B4-BE49-F238E27FC236}">
                <a16:creationId xmlns:a16="http://schemas.microsoft.com/office/drawing/2014/main" id="{3A1C047D-A119-4EE6-B8EF-AF9B35B55CE0}"/>
              </a:ext>
            </a:extLst>
          </p:cNvPr>
          <p:cNvSpPr/>
          <p:nvPr/>
        </p:nvSpPr>
        <p:spPr>
          <a:xfrm>
            <a:off x="20271199" y="10440194"/>
            <a:ext cx="3275395" cy="2590800"/>
          </a:xfrm>
          <a:prstGeom prst="rect">
            <a:avLst/>
          </a:prstGeom>
          <a:solidFill>
            <a:srgbClr val="92D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C6D8B46-DFE0-49CA-9642-71D57BB6B4BA}"/>
              </a:ext>
            </a:extLst>
          </p:cNvPr>
          <p:cNvPicPr>
            <a:picLocks noChangeAspect="1"/>
          </p:cNvPicPr>
          <p:nvPr/>
        </p:nvPicPr>
        <p:blipFill>
          <a:blip r:embed="rId5"/>
          <a:stretch>
            <a:fillRect/>
          </a:stretch>
        </p:blipFill>
        <p:spPr>
          <a:xfrm>
            <a:off x="15621794" y="10159753"/>
            <a:ext cx="2194750" cy="560881"/>
          </a:xfrm>
          <a:prstGeom prst="rect">
            <a:avLst/>
          </a:prstGeom>
        </p:spPr>
      </p:pic>
    </p:spTree>
    <p:extLst>
      <p:ext uri="{BB962C8B-B14F-4D97-AF65-F5344CB8AC3E}">
        <p14:creationId xmlns:p14="http://schemas.microsoft.com/office/powerpoint/2010/main" val="321102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p:txBody>
          <a:bodyPr/>
          <a:lstStyle/>
          <a:p>
            <a:r>
              <a:rPr lang="en-US" dirty="0"/>
              <a:t>Joel Encryption</a:t>
            </a:r>
          </a:p>
        </p:txBody>
      </p:sp>
      <p:sp>
        <p:nvSpPr>
          <p:cNvPr id="5" name="TextBox 4">
            <a:extLst>
              <a:ext uri="{FF2B5EF4-FFF2-40B4-BE49-F238E27FC236}">
                <a16:creationId xmlns:a16="http://schemas.microsoft.com/office/drawing/2014/main" id="{8A141C04-6C84-4944-91C1-45AC8E0FCC58}"/>
              </a:ext>
            </a:extLst>
          </p:cNvPr>
          <p:cNvSpPr txBox="1"/>
          <p:nvPr/>
        </p:nvSpPr>
        <p:spPr>
          <a:xfrm>
            <a:off x="2972594" y="5487194"/>
            <a:ext cx="8534400" cy="830997"/>
          </a:xfrm>
          <a:prstGeom prst="rect">
            <a:avLst/>
          </a:prstGeom>
          <a:noFill/>
        </p:spPr>
        <p:txBody>
          <a:bodyPr wrap="square" rtlCol="0">
            <a:spAutoFit/>
          </a:bodyPr>
          <a:lstStyle/>
          <a:p>
            <a:r>
              <a:rPr lang="en-US" dirty="0"/>
              <a:t>Font 48 for headlines</a:t>
            </a:r>
          </a:p>
        </p:txBody>
      </p:sp>
      <p:sp>
        <p:nvSpPr>
          <p:cNvPr id="6" name="TextBox 5">
            <a:extLst>
              <a:ext uri="{FF2B5EF4-FFF2-40B4-BE49-F238E27FC236}">
                <a16:creationId xmlns:a16="http://schemas.microsoft.com/office/drawing/2014/main" id="{2F92679D-F585-40A7-8FE6-53BD088F7FC9}"/>
              </a:ext>
            </a:extLst>
          </p:cNvPr>
          <p:cNvSpPr txBox="1"/>
          <p:nvPr/>
        </p:nvSpPr>
        <p:spPr>
          <a:xfrm>
            <a:off x="3096051" y="7650133"/>
            <a:ext cx="8534400" cy="646331"/>
          </a:xfrm>
          <a:prstGeom prst="rect">
            <a:avLst/>
          </a:prstGeom>
          <a:noFill/>
        </p:spPr>
        <p:txBody>
          <a:bodyPr wrap="square" rtlCol="0">
            <a:spAutoFit/>
          </a:bodyPr>
          <a:lstStyle/>
          <a:p>
            <a:r>
              <a:rPr lang="en-US" sz="3600" dirty="0"/>
              <a:t>Font 36 for lists and other txt</a:t>
            </a:r>
          </a:p>
        </p:txBody>
      </p:sp>
      <p:sp>
        <p:nvSpPr>
          <p:cNvPr id="3" name="TextBox 2">
            <a:extLst>
              <a:ext uri="{FF2B5EF4-FFF2-40B4-BE49-F238E27FC236}">
                <a16:creationId xmlns:a16="http://schemas.microsoft.com/office/drawing/2014/main" id="{5B4F074D-FFDF-4410-B4CC-781E19D09A44}"/>
              </a:ext>
            </a:extLst>
          </p:cNvPr>
          <p:cNvSpPr txBox="1"/>
          <p:nvPr/>
        </p:nvSpPr>
        <p:spPr>
          <a:xfrm>
            <a:off x="12345194" y="7315994"/>
            <a:ext cx="10134600" cy="830997"/>
          </a:xfrm>
          <a:prstGeom prst="rect">
            <a:avLst/>
          </a:prstGeom>
          <a:noFill/>
        </p:spPr>
        <p:txBody>
          <a:bodyPr wrap="square" rtlCol="0">
            <a:spAutoFit/>
          </a:bodyPr>
          <a:lstStyle/>
          <a:p>
            <a:r>
              <a:rPr lang="en-US" dirty="0"/>
              <a:t>WIKI</a:t>
            </a:r>
          </a:p>
        </p:txBody>
      </p:sp>
    </p:spTree>
    <p:extLst>
      <p:ext uri="{BB962C8B-B14F-4D97-AF65-F5344CB8AC3E}">
        <p14:creationId xmlns:p14="http://schemas.microsoft.com/office/powerpoint/2010/main" val="9605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7F396-75C0-4AFC-9700-67500BE80C8F}"/>
              </a:ext>
            </a:extLst>
          </p:cNvPr>
          <p:cNvSpPr>
            <a:spLocks noGrp="1"/>
          </p:cNvSpPr>
          <p:nvPr>
            <p:ph type="title"/>
          </p:nvPr>
        </p:nvSpPr>
        <p:spPr>
          <a:xfrm>
            <a:off x="1219994" y="1448594"/>
            <a:ext cx="21032788" cy="1218282"/>
          </a:xfrm>
        </p:spPr>
        <p:txBody>
          <a:bodyPr/>
          <a:lstStyle/>
          <a:p>
            <a:r>
              <a:rPr lang="en-US" dirty="0"/>
              <a:t>Covid-19 update</a:t>
            </a:r>
          </a:p>
        </p:txBody>
      </p:sp>
      <p:sp>
        <p:nvSpPr>
          <p:cNvPr id="3" name="Text Placeholder 2">
            <a:extLst>
              <a:ext uri="{FF2B5EF4-FFF2-40B4-BE49-F238E27FC236}">
                <a16:creationId xmlns:a16="http://schemas.microsoft.com/office/drawing/2014/main" id="{A6608327-41BF-4C5D-B554-817FC91400EC}"/>
              </a:ext>
            </a:extLst>
          </p:cNvPr>
          <p:cNvSpPr>
            <a:spLocks noGrp="1"/>
          </p:cNvSpPr>
          <p:nvPr>
            <p:ph type="body" sz="quarter" idx="10"/>
          </p:nvPr>
        </p:nvSpPr>
        <p:spPr>
          <a:xfrm>
            <a:off x="1219994" y="2896394"/>
            <a:ext cx="21465605" cy="894928"/>
          </a:xfrm>
        </p:spPr>
        <p:txBody>
          <a:bodyPr/>
          <a:lstStyle/>
          <a:p>
            <a:r>
              <a:rPr lang="en-US" dirty="0"/>
              <a:t>Our efforts to test and communicate while staying at home</a:t>
            </a:r>
          </a:p>
        </p:txBody>
      </p:sp>
      <p:sp>
        <p:nvSpPr>
          <p:cNvPr id="4" name="Text Placeholder 3">
            <a:extLst>
              <a:ext uri="{FF2B5EF4-FFF2-40B4-BE49-F238E27FC236}">
                <a16:creationId xmlns:a16="http://schemas.microsoft.com/office/drawing/2014/main" id="{52D2AA5E-F19F-4726-B0C4-79354D036586}"/>
              </a:ext>
            </a:extLst>
          </p:cNvPr>
          <p:cNvSpPr>
            <a:spLocks noGrp="1"/>
          </p:cNvSpPr>
          <p:nvPr>
            <p:ph type="body" sz="quarter" idx="11"/>
          </p:nvPr>
        </p:nvSpPr>
        <p:spPr>
          <a:xfrm>
            <a:off x="1223559" y="4344195"/>
            <a:ext cx="15986025" cy="1286763"/>
          </a:xfrm>
        </p:spPr>
        <p:txBody>
          <a:bodyPr/>
          <a:lstStyle/>
          <a:p>
            <a:r>
              <a:rPr lang="en-US" dirty="0"/>
              <a:t>Being a collaborative group, with each portion of our project communicating together dynamically, the “stay at home” order greatly affected our project</a:t>
            </a:r>
          </a:p>
        </p:txBody>
      </p:sp>
      <p:sp>
        <p:nvSpPr>
          <p:cNvPr id="5" name="Text Placeholder 3">
            <a:extLst>
              <a:ext uri="{FF2B5EF4-FFF2-40B4-BE49-F238E27FC236}">
                <a16:creationId xmlns:a16="http://schemas.microsoft.com/office/drawing/2014/main" id="{30BB8237-51CD-4160-A469-E5A222A92A0A}"/>
              </a:ext>
            </a:extLst>
          </p:cNvPr>
          <p:cNvSpPr txBox="1">
            <a:spLocks/>
          </p:cNvSpPr>
          <p:nvPr/>
        </p:nvSpPr>
        <p:spPr>
          <a:xfrm>
            <a:off x="1238208" y="6183831"/>
            <a:ext cx="15986025" cy="2607637"/>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We could no longer be in the same location</a:t>
            </a:r>
          </a:p>
          <a:p>
            <a:pPr marL="457200" indent="-457200">
              <a:buFontTx/>
              <a:buChar char="-"/>
            </a:pPr>
            <a:r>
              <a:rPr lang="en-US" dirty="0"/>
              <a:t>The garage we planned to deploy our prototypes in was unavailable</a:t>
            </a:r>
          </a:p>
          <a:p>
            <a:pPr marL="457200" indent="-457200">
              <a:buFontTx/>
              <a:buChar char="-"/>
            </a:pPr>
            <a:r>
              <a:rPr lang="en-US" dirty="0"/>
              <a:t>We needed a way to communicate and test our units while remaining at home</a:t>
            </a:r>
          </a:p>
        </p:txBody>
      </p:sp>
    </p:spTree>
    <p:extLst>
      <p:ext uri="{BB962C8B-B14F-4D97-AF65-F5344CB8AC3E}">
        <p14:creationId xmlns:p14="http://schemas.microsoft.com/office/powerpoint/2010/main" val="4745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5BC1-00DD-4290-BD4E-C69B536235FA}"/>
              </a:ext>
            </a:extLst>
          </p:cNvPr>
          <p:cNvSpPr>
            <a:spLocks noGrp="1"/>
          </p:cNvSpPr>
          <p:nvPr>
            <p:ph type="title"/>
          </p:nvPr>
        </p:nvSpPr>
        <p:spPr>
          <a:xfrm>
            <a:off x="1324442" y="787666"/>
            <a:ext cx="21032788" cy="1218282"/>
          </a:xfrm>
        </p:spPr>
        <p:txBody>
          <a:bodyPr/>
          <a:lstStyle/>
          <a:p>
            <a:r>
              <a:rPr lang="en-US" dirty="0"/>
              <a:t>Lora stands for long range</a:t>
            </a:r>
          </a:p>
        </p:txBody>
      </p:sp>
      <p:sp>
        <p:nvSpPr>
          <p:cNvPr id="3" name="Text Placeholder 2">
            <a:extLst>
              <a:ext uri="{FF2B5EF4-FFF2-40B4-BE49-F238E27FC236}">
                <a16:creationId xmlns:a16="http://schemas.microsoft.com/office/drawing/2014/main" id="{6BA1E8BC-8298-4572-950F-589A1B7FE2AC}"/>
              </a:ext>
            </a:extLst>
          </p:cNvPr>
          <p:cNvSpPr>
            <a:spLocks noGrp="1"/>
          </p:cNvSpPr>
          <p:nvPr>
            <p:ph type="body" sz="quarter" idx="10"/>
          </p:nvPr>
        </p:nvSpPr>
        <p:spPr>
          <a:xfrm>
            <a:off x="1344495" y="2326786"/>
            <a:ext cx="15554325" cy="1661993"/>
          </a:xfrm>
        </p:spPr>
        <p:txBody>
          <a:bodyPr/>
          <a:lstStyle/>
          <a:p>
            <a:r>
              <a:rPr lang="en-US" dirty="0"/>
              <a:t>Testing the capabilities of our </a:t>
            </a:r>
            <a:r>
              <a:rPr lang="en-US" dirty="0" err="1"/>
              <a:t>transceiving</a:t>
            </a:r>
            <a:r>
              <a:rPr lang="en-US" dirty="0"/>
              <a:t> medium</a:t>
            </a:r>
          </a:p>
        </p:txBody>
      </p:sp>
      <p:sp>
        <p:nvSpPr>
          <p:cNvPr id="4" name="Text Placeholder 3">
            <a:extLst>
              <a:ext uri="{FF2B5EF4-FFF2-40B4-BE49-F238E27FC236}">
                <a16:creationId xmlns:a16="http://schemas.microsoft.com/office/drawing/2014/main" id="{AA5E7A3E-F60F-4C5B-843C-270BF12FC83E}"/>
              </a:ext>
            </a:extLst>
          </p:cNvPr>
          <p:cNvSpPr>
            <a:spLocks noGrp="1"/>
          </p:cNvSpPr>
          <p:nvPr>
            <p:ph type="body" sz="quarter" idx="11"/>
          </p:nvPr>
        </p:nvSpPr>
        <p:spPr>
          <a:xfrm>
            <a:off x="576763" y="5011901"/>
            <a:ext cx="15986025" cy="4608185"/>
          </a:xfrm>
        </p:spPr>
        <p:txBody>
          <a:bodyPr/>
          <a:lstStyle/>
          <a:p>
            <a:pPr marL="457200" indent="-457200">
              <a:buFontTx/>
              <a:buChar char="-"/>
            </a:pPr>
            <a:r>
              <a:rPr lang="en-US" dirty="0"/>
              <a:t>Dr. </a:t>
            </a:r>
            <a:r>
              <a:rPr lang="en-US" dirty="0" err="1"/>
              <a:t>Shovic</a:t>
            </a:r>
            <a:r>
              <a:rPr lang="en-US" dirty="0"/>
              <a:t> gave us 2 Yagi antennas used for extremely long range transmissions</a:t>
            </a:r>
          </a:p>
          <a:p>
            <a:pPr marL="457200" indent="-457200">
              <a:buFontTx/>
              <a:buChar char="-"/>
            </a:pPr>
            <a:r>
              <a:rPr lang="en-US" dirty="0"/>
              <a:t>The specs for the antenna are measured in line-of-sight conditions</a:t>
            </a:r>
          </a:p>
          <a:p>
            <a:pPr marL="457200" indent="-457200">
              <a:buFontTx/>
              <a:buChar char="-"/>
            </a:pPr>
            <a:r>
              <a:rPr lang="en-US" dirty="0"/>
              <a:t>We were hopeful that a house-to-house communication would be possible</a:t>
            </a:r>
          </a:p>
          <a:p>
            <a:pPr marL="457200" indent="-457200">
              <a:buFontTx/>
              <a:buChar char="-"/>
            </a:pPr>
            <a:r>
              <a:rPr lang="en-US" dirty="0"/>
              <a:t>Zane and Nikolai were the closest in proximity, being just over 1.2 miles apart</a:t>
            </a:r>
          </a:p>
          <a:p>
            <a:pPr marL="457200" indent="-457200">
              <a:buFontTx/>
              <a:buChar char="-"/>
            </a:pPr>
            <a:r>
              <a:rPr lang="en-US" dirty="0"/>
              <a:t>Nikolai uploaded some simple transceiver tests to the </a:t>
            </a:r>
            <a:r>
              <a:rPr lang="en-US" dirty="0" err="1"/>
              <a:t>LoRa</a:t>
            </a:r>
            <a:r>
              <a:rPr lang="en-US" dirty="0"/>
              <a:t> boards</a:t>
            </a:r>
          </a:p>
        </p:txBody>
      </p:sp>
      <p:pic>
        <p:nvPicPr>
          <p:cNvPr id="5" name="Picture 4">
            <a:extLst>
              <a:ext uri="{FF2B5EF4-FFF2-40B4-BE49-F238E27FC236}">
                <a16:creationId xmlns:a16="http://schemas.microsoft.com/office/drawing/2014/main" id="{332FF3E9-A1D8-433A-BD05-5379A90B0B33}"/>
              </a:ext>
            </a:extLst>
          </p:cNvPr>
          <p:cNvPicPr>
            <a:picLocks noChangeAspect="1"/>
          </p:cNvPicPr>
          <p:nvPr/>
        </p:nvPicPr>
        <p:blipFill>
          <a:blip r:embed="rId2"/>
          <a:stretch>
            <a:fillRect/>
          </a:stretch>
        </p:blipFill>
        <p:spPr>
          <a:xfrm>
            <a:off x="17310467" y="4508353"/>
            <a:ext cx="4481392" cy="2323161"/>
          </a:xfrm>
          <a:prstGeom prst="rect">
            <a:avLst/>
          </a:prstGeom>
        </p:spPr>
      </p:pic>
      <p:pic>
        <p:nvPicPr>
          <p:cNvPr id="7" name="Picture 6">
            <a:extLst>
              <a:ext uri="{FF2B5EF4-FFF2-40B4-BE49-F238E27FC236}">
                <a16:creationId xmlns:a16="http://schemas.microsoft.com/office/drawing/2014/main" id="{9D72BB36-B7A5-4455-AA4F-00C4324716B5}"/>
              </a:ext>
            </a:extLst>
          </p:cNvPr>
          <p:cNvPicPr>
            <a:picLocks noChangeAspect="1"/>
          </p:cNvPicPr>
          <p:nvPr/>
        </p:nvPicPr>
        <p:blipFill>
          <a:blip r:embed="rId3"/>
          <a:stretch>
            <a:fillRect/>
          </a:stretch>
        </p:blipFill>
        <p:spPr>
          <a:xfrm>
            <a:off x="16562788" y="7315994"/>
            <a:ext cx="5976749" cy="6136778"/>
          </a:xfrm>
          <a:prstGeom prst="rect">
            <a:avLst/>
          </a:prstGeom>
        </p:spPr>
      </p:pic>
    </p:spTree>
    <p:extLst>
      <p:ext uri="{BB962C8B-B14F-4D97-AF65-F5344CB8AC3E}">
        <p14:creationId xmlns:p14="http://schemas.microsoft.com/office/powerpoint/2010/main" val="330064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B794-CBE5-46A3-A013-F441DAFFCDFF}"/>
              </a:ext>
            </a:extLst>
          </p:cNvPr>
          <p:cNvSpPr>
            <a:spLocks noGrp="1"/>
          </p:cNvSpPr>
          <p:nvPr>
            <p:ph type="title"/>
          </p:nvPr>
        </p:nvSpPr>
        <p:spPr>
          <a:xfrm>
            <a:off x="1318989" y="1067594"/>
            <a:ext cx="21032788" cy="1218282"/>
          </a:xfrm>
        </p:spPr>
        <p:txBody>
          <a:bodyPr/>
          <a:lstStyle/>
          <a:p>
            <a:r>
              <a:rPr lang="en-US" dirty="0"/>
              <a:t>Testing long range</a:t>
            </a:r>
          </a:p>
        </p:txBody>
      </p:sp>
      <p:sp>
        <p:nvSpPr>
          <p:cNvPr id="3" name="Text Placeholder 2">
            <a:extLst>
              <a:ext uri="{FF2B5EF4-FFF2-40B4-BE49-F238E27FC236}">
                <a16:creationId xmlns:a16="http://schemas.microsoft.com/office/drawing/2014/main" id="{A2CBF322-C681-434E-A4C1-4D3BEDEEA0AE}"/>
              </a:ext>
            </a:extLst>
          </p:cNvPr>
          <p:cNvSpPr>
            <a:spLocks noGrp="1"/>
          </p:cNvSpPr>
          <p:nvPr>
            <p:ph type="body" sz="quarter" idx="10"/>
          </p:nvPr>
        </p:nvSpPr>
        <p:spPr>
          <a:xfrm>
            <a:off x="1318989" y="2298702"/>
            <a:ext cx="15554325" cy="830997"/>
          </a:xfrm>
        </p:spPr>
        <p:txBody>
          <a:bodyPr/>
          <a:lstStyle/>
          <a:p>
            <a:r>
              <a:rPr lang="en-US" dirty="0"/>
              <a:t>Makeshift masts and 3d printed hardware</a:t>
            </a:r>
          </a:p>
        </p:txBody>
      </p:sp>
      <p:sp>
        <p:nvSpPr>
          <p:cNvPr id="4" name="Text Placeholder 3">
            <a:extLst>
              <a:ext uri="{FF2B5EF4-FFF2-40B4-BE49-F238E27FC236}">
                <a16:creationId xmlns:a16="http://schemas.microsoft.com/office/drawing/2014/main" id="{16676A32-3AE7-4AFC-91D2-7997534AE572}"/>
              </a:ext>
            </a:extLst>
          </p:cNvPr>
          <p:cNvSpPr>
            <a:spLocks noGrp="1"/>
          </p:cNvSpPr>
          <p:nvPr>
            <p:ph type="body" sz="quarter" idx="11"/>
          </p:nvPr>
        </p:nvSpPr>
        <p:spPr>
          <a:xfrm>
            <a:off x="1323794" y="3582194"/>
            <a:ext cx="15986025" cy="607089"/>
          </a:xfrm>
        </p:spPr>
        <p:txBody>
          <a:bodyPr/>
          <a:lstStyle/>
          <a:p>
            <a:pPr marL="457200" indent="-457200">
              <a:buFontTx/>
              <a:buChar char="-"/>
            </a:pPr>
            <a:r>
              <a:rPr lang="en-US" dirty="0"/>
              <a:t>Nikolai acquired a 20’ TV antenna, and turned it into a mast, attaching it to his flagpole </a:t>
            </a:r>
          </a:p>
        </p:txBody>
      </p:sp>
      <p:pic>
        <p:nvPicPr>
          <p:cNvPr id="5" name="Picture 4">
            <a:extLst>
              <a:ext uri="{FF2B5EF4-FFF2-40B4-BE49-F238E27FC236}">
                <a16:creationId xmlns:a16="http://schemas.microsoft.com/office/drawing/2014/main" id="{EA8C6B87-1C92-4CEE-B556-604CBDD5EDC6}"/>
              </a:ext>
            </a:extLst>
          </p:cNvPr>
          <p:cNvPicPr>
            <a:picLocks noChangeAspect="1"/>
          </p:cNvPicPr>
          <p:nvPr/>
        </p:nvPicPr>
        <p:blipFill>
          <a:blip r:embed="rId2"/>
          <a:stretch>
            <a:fillRect/>
          </a:stretch>
        </p:blipFill>
        <p:spPr>
          <a:xfrm>
            <a:off x="17755394" y="2150483"/>
            <a:ext cx="4127250" cy="4629642"/>
          </a:xfrm>
          <a:prstGeom prst="rect">
            <a:avLst/>
          </a:prstGeom>
        </p:spPr>
      </p:pic>
      <p:sp>
        <p:nvSpPr>
          <p:cNvPr id="6" name="Text Placeholder 3">
            <a:extLst>
              <a:ext uri="{FF2B5EF4-FFF2-40B4-BE49-F238E27FC236}">
                <a16:creationId xmlns:a16="http://schemas.microsoft.com/office/drawing/2014/main" id="{4DA4B86B-897C-4F64-A463-85DC03BB0579}"/>
              </a:ext>
            </a:extLst>
          </p:cNvPr>
          <p:cNvSpPr txBox="1">
            <a:spLocks/>
          </p:cNvSpPr>
          <p:nvPr/>
        </p:nvSpPr>
        <p:spPr>
          <a:xfrm>
            <a:off x="1548984" y="6764877"/>
            <a:ext cx="15986025" cy="607089"/>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Zane designed some custom hardware for affixing a mast made from PVC to his roof</a:t>
            </a:r>
          </a:p>
        </p:txBody>
      </p:sp>
      <p:pic>
        <p:nvPicPr>
          <p:cNvPr id="8" name="Picture 7" descr="A close up of joint&#10;&#10;Description automatically generated">
            <a:extLst>
              <a:ext uri="{FF2B5EF4-FFF2-40B4-BE49-F238E27FC236}">
                <a16:creationId xmlns:a16="http://schemas.microsoft.com/office/drawing/2014/main" id="{D6134F94-7181-4A2E-9174-7ACD09E17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169" y="8205071"/>
            <a:ext cx="4127250" cy="2838598"/>
          </a:xfrm>
          <a:prstGeom prst="rect">
            <a:avLst/>
          </a:prstGeom>
        </p:spPr>
      </p:pic>
      <p:pic>
        <p:nvPicPr>
          <p:cNvPr id="10" name="Picture 9" descr="A close up of a logo&#10;&#10;Description automatically generated">
            <a:extLst>
              <a:ext uri="{FF2B5EF4-FFF2-40B4-BE49-F238E27FC236}">
                <a16:creationId xmlns:a16="http://schemas.microsoft.com/office/drawing/2014/main" id="{8C5A6023-ED9C-45E1-8704-23FB5E2A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7198" y="8169816"/>
            <a:ext cx="4127250" cy="2838598"/>
          </a:xfrm>
          <a:prstGeom prst="rect">
            <a:avLst/>
          </a:prstGeom>
        </p:spPr>
      </p:pic>
      <p:pic>
        <p:nvPicPr>
          <p:cNvPr id="12" name="Picture 11" descr="A picture containing table, furniture&#10;&#10;Description automatically generated">
            <a:extLst>
              <a:ext uri="{FF2B5EF4-FFF2-40B4-BE49-F238E27FC236}">
                <a16:creationId xmlns:a16="http://schemas.microsoft.com/office/drawing/2014/main" id="{0CB986E6-5C80-4171-B957-CE980FB7F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40" y="8205071"/>
            <a:ext cx="4025512" cy="2803343"/>
          </a:xfrm>
          <a:prstGeom prst="rect">
            <a:avLst/>
          </a:prstGeom>
        </p:spPr>
      </p:pic>
      <p:pic>
        <p:nvPicPr>
          <p:cNvPr id="14" name="Picture 13" descr="A picture containing white&#10;&#10;Description automatically generated">
            <a:extLst>
              <a:ext uri="{FF2B5EF4-FFF2-40B4-BE49-F238E27FC236}">
                <a16:creationId xmlns:a16="http://schemas.microsoft.com/office/drawing/2014/main" id="{F82C6990-EEDF-4CFF-97A3-942082F76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8984" y="8205071"/>
            <a:ext cx="3813216" cy="2838598"/>
          </a:xfrm>
          <a:prstGeom prst="rect">
            <a:avLst/>
          </a:prstGeom>
        </p:spPr>
      </p:pic>
      <p:pic>
        <p:nvPicPr>
          <p:cNvPr id="16" name="Picture 15" descr="A picture containing indoor, kitchen, computer, table&#10;&#10;Description automatically generated">
            <a:extLst>
              <a:ext uri="{FF2B5EF4-FFF2-40B4-BE49-F238E27FC236}">
                <a16:creationId xmlns:a16="http://schemas.microsoft.com/office/drawing/2014/main" id="{F175596B-43E9-48E6-92C8-0D53E7C56A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77508" y="7839745"/>
            <a:ext cx="4124325" cy="5495925"/>
          </a:xfrm>
          <a:prstGeom prst="rect">
            <a:avLst/>
          </a:prstGeom>
        </p:spPr>
      </p:pic>
    </p:spTree>
    <p:extLst>
      <p:ext uri="{BB962C8B-B14F-4D97-AF65-F5344CB8AC3E}">
        <p14:creationId xmlns:p14="http://schemas.microsoft.com/office/powerpoint/2010/main" val="69682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F8E1-EFA3-4827-B03B-5C393E2D0ED5}"/>
              </a:ext>
            </a:extLst>
          </p:cNvPr>
          <p:cNvSpPr>
            <a:spLocks noGrp="1"/>
          </p:cNvSpPr>
          <p:nvPr>
            <p:ph type="title"/>
          </p:nvPr>
        </p:nvSpPr>
        <p:spPr>
          <a:xfrm>
            <a:off x="1318989" y="762794"/>
            <a:ext cx="21032788" cy="1218282"/>
          </a:xfrm>
        </p:spPr>
        <p:txBody>
          <a:bodyPr/>
          <a:lstStyle/>
          <a:p>
            <a:r>
              <a:rPr lang="en-US" dirty="0"/>
              <a:t>Successful transmissions</a:t>
            </a:r>
          </a:p>
        </p:txBody>
      </p:sp>
      <p:sp>
        <p:nvSpPr>
          <p:cNvPr id="4" name="Text Placeholder 3">
            <a:extLst>
              <a:ext uri="{FF2B5EF4-FFF2-40B4-BE49-F238E27FC236}">
                <a16:creationId xmlns:a16="http://schemas.microsoft.com/office/drawing/2014/main" id="{F4607BBD-7325-48F2-A2ED-1FD322179963}"/>
              </a:ext>
            </a:extLst>
          </p:cNvPr>
          <p:cNvSpPr>
            <a:spLocks noGrp="1"/>
          </p:cNvSpPr>
          <p:nvPr>
            <p:ph type="body" sz="quarter" idx="11"/>
          </p:nvPr>
        </p:nvSpPr>
        <p:spPr>
          <a:xfrm>
            <a:off x="1318989" y="2591594"/>
            <a:ext cx="15986025" cy="2287036"/>
          </a:xfrm>
        </p:spPr>
        <p:txBody>
          <a:bodyPr/>
          <a:lstStyle/>
          <a:p>
            <a:pPr marL="457200" indent="-457200">
              <a:buFontTx/>
              <a:buChar char="-"/>
            </a:pPr>
            <a:r>
              <a:rPr lang="en-US" dirty="0"/>
              <a:t>There were several successful transmissions made and received between both Zane and Nikolai</a:t>
            </a:r>
          </a:p>
          <a:p>
            <a:pPr marL="457200" indent="-457200">
              <a:buFontTx/>
              <a:buChar char="-"/>
            </a:pPr>
            <a:r>
              <a:rPr lang="en-US" dirty="0"/>
              <a:t>However, many more packets were lost than were received</a:t>
            </a:r>
          </a:p>
        </p:txBody>
      </p:sp>
      <p:pic>
        <p:nvPicPr>
          <p:cNvPr id="6" name="Picture 5" descr="A screenshot of text&#10;&#10;Description automatically generated">
            <a:extLst>
              <a:ext uri="{FF2B5EF4-FFF2-40B4-BE49-F238E27FC236}">
                <a16:creationId xmlns:a16="http://schemas.microsoft.com/office/drawing/2014/main" id="{5A134475-AD3D-47A0-8B57-369E0C1B4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9194" y="6752690"/>
            <a:ext cx="6527524" cy="5410200"/>
          </a:xfrm>
          <a:prstGeom prst="rect">
            <a:avLst/>
          </a:prstGeom>
        </p:spPr>
      </p:pic>
      <p:pic>
        <p:nvPicPr>
          <p:cNvPr id="8" name="Picture 7" descr="A picture containing outdoor, building, sign, front&#10;&#10;Description automatically generated">
            <a:extLst>
              <a:ext uri="{FF2B5EF4-FFF2-40B4-BE49-F238E27FC236}">
                <a16:creationId xmlns:a16="http://schemas.microsoft.com/office/drawing/2014/main" id="{AC4A4A98-D175-490D-9DA7-E984CD02AE82}"/>
              </a:ext>
            </a:extLst>
          </p:cNvPr>
          <p:cNvPicPr>
            <a:picLocks noChangeAspect="1"/>
          </p:cNvPicPr>
          <p:nvPr/>
        </p:nvPicPr>
        <p:blipFill rotWithShape="1">
          <a:blip r:embed="rId3">
            <a:extLst>
              <a:ext uri="{28A0092B-C50C-407E-A947-70E740481C1C}">
                <a14:useLocalDpi xmlns:a14="http://schemas.microsoft.com/office/drawing/2010/main" val="0"/>
              </a:ext>
            </a:extLst>
          </a:blip>
          <a:srcRect t="15818" r="888" b="17519"/>
          <a:stretch/>
        </p:blipFill>
        <p:spPr>
          <a:xfrm>
            <a:off x="17322680" y="4115594"/>
            <a:ext cx="6137767" cy="8047296"/>
          </a:xfrm>
          <a:prstGeom prst="rect">
            <a:avLst/>
          </a:prstGeom>
        </p:spPr>
      </p:pic>
      <p:pic>
        <p:nvPicPr>
          <p:cNvPr id="10" name="Picture 9" descr="A picture containing outdoor, man, game, riding&#10;&#10;Description automatically generated">
            <a:extLst>
              <a:ext uri="{FF2B5EF4-FFF2-40B4-BE49-F238E27FC236}">
                <a16:creationId xmlns:a16="http://schemas.microsoft.com/office/drawing/2014/main" id="{2B30EA3D-45B0-463F-8DC5-B55B4B3BF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989" y="6425297"/>
            <a:ext cx="7734300" cy="5800725"/>
          </a:xfrm>
          <a:prstGeom prst="rect">
            <a:avLst/>
          </a:prstGeom>
        </p:spPr>
      </p:pic>
    </p:spTree>
    <p:extLst>
      <p:ext uri="{BB962C8B-B14F-4D97-AF65-F5344CB8AC3E}">
        <p14:creationId xmlns:p14="http://schemas.microsoft.com/office/powerpoint/2010/main" val="173186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07-DCED-4C16-A41D-E4D35752D655}"/>
              </a:ext>
            </a:extLst>
          </p:cNvPr>
          <p:cNvSpPr>
            <a:spLocks noGrp="1"/>
          </p:cNvSpPr>
          <p:nvPr>
            <p:ph type="title"/>
          </p:nvPr>
        </p:nvSpPr>
        <p:spPr>
          <a:xfrm>
            <a:off x="1303741" y="610394"/>
            <a:ext cx="21032788" cy="1218282"/>
          </a:xfrm>
        </p:spPr>
        <p:txBody>
          <a:bodyPr/>
          <a:lstStyle/>
          <a:p>
            <a:r>
              <a:rPr lang="en-US" dirty="0"/>
              <a:t>Final setup</a:t>
            </a:r>
          </a:p>
        </p:txBody>
      </p:sp>
      <p:sp>
        <p:nvSpPr>
          <p:cNvPr id="3" name="Text Placeholder 2">
            <a:extLst>
              <a:ext uri="{FF2B5EF4-FFF2-40B4-BE49-F238E27FC236}">
                <a16:creationId xmlns:a16="http://schemas.microsoft.com/office/drawing/2014/main" id="{F3F93D4A-DD54-494C-A876-6827FC95788E}"/>
              </a:ext>
            </a:extLst>
          </p:cNvPr>
          <p:cNvSpPr>
            <a:spLocks noGrp="1"/>
          </p:cNvSpPr>
          <p:nvPr>
            <p:ph type="body" sz="quarter" idx="10"/>
          </p:nvPr>
        </p:nvSpPr>
        <p:spPr>
          <a:xfrm>
            <a:off x="1303741" y="2210594"/>
            <a:ext cx="15554325" cy="830997"/>
          </a:xfrm>
        </p:spPr>
        <p:txBody>
          <a:bodyPr/>
          <a:lstStyle/>
          <a:p>
            <a:r>
              <a:rPr lang="en-US" dirty="0"/>
              <a:t>Something more reliable</a:t>
            </a:r>
          </a:p>
        </p:txBody>
      </p:sp>
      <p:sp>
        <p:nvSpPr>
          <p:cNvPr id="4" name="Text Placeholder 3">
            <a:extLst>
              <a:ext uri="{FF2B5EF4-FFF2-40B4-BE49-F238E27FC236}">
                <a16:creationId xmlns:a16="http://schemas.microsoft.com/office/drawing/2014/main" id="{3C1547F0-D8B6-4E78-BB13-2E686E27DDB3}"/>
              </a:ext>
            </a:extLst>
          </p:cNvPr>
          <p:cNvSpPr>
            <a:spLocks noGrp="1"/>
          </p:cNvSpPr>
          <p:nvPr>
            <p:ph type="body" sz="quarter" idx="11"/>
          </p:nvPr>
        </p:nvSpPr>
        <p:spPr>
          <a:xfrm>
            <a:off x="1252746" y="4089289"/>
            <a:ext cx="13251253" cy="6006003"/>
          </a:xfrm>
        </p:spPr>
        <p:txBody>
          <a:bodyPr/>
          <a:lstStyle/>
          <a:p>
            <a:pPr marL="457200" indent="-457200">
              <a:buFontTx/>
              <a:buChar char="-"/>
            </a:pPr>
            <a:r>
              <a:rPr lang="en-US" dirty="0"/>
              <a:t>In the end, the long-range communication just wasn’t stable and reliable enough for demonstration purposes</a:t>
            </a:r>
          </a:p>
          <a:p>
            <a:pPr marL="457200" indent="-457200">
              <a:buFontTx/>
              <a:buChar char="-"/>
            </a:pPr>
            <a:r>
              <a:rPr lang="en-US" dirty="0"/>
              <a:t>Our final setup for testing involves having the units, and the gateway at the same location</a:t>
            </a:r>
          </a:p>
          <a:p>
            <a:pPr marL="457200" indent="-457200">
              <a:buFontTx/>
              <a:buChar char="-"/>
            </a:pPr>
            <a:r>
              <a:rPr lang="en-US" dirty="0"/>
              <a:t>However, our testing has shown us that the units will be more than capable of transmitting messages from the parking the garage to the Innovation den once both have reopened and the project is able to be properly deployed</a:t>
            </a:r>
          </a:p>
        </p:txBody>
      </p:sp>
      <p:pic>
        <p:nvPicPr>
          <p:cNvPr id="6" name="Picture 5">
            <a:extLst>
              <a:ext uri="{FF2B5EF4-FFF2-40B4-BE49-F238E27FC236}">
                <a16:creationId xmlns:a16="http://schemas.microsoft.com/office/drawing/2014/main" id="{C2A35B91-FCCA-4F02-81D1-F4C9F1039A4E}"/>
              </a:ext>
            </a:extLst>
          </p:cNvPr>
          <p:cNvPicPr>
            <a:picLocks noChangeAspect="1"/>
          </p:cNvPicPr>
          <p:nvPr/>
        </p:nvPicPr>
        <p:blipFill>
          <a:blip r:embed="rId2"/>
          <a:stretch>
            <a:fillRect/>
          </a:stretch>
        </p:blipFill>
        <p:spPr>
          <a:xfrm>
            <a:off x="22356373" y="4170841"/>
            <a:ext cx="933450" cy="1762125"/>
          </a:xfrm>
          <a:prstGeom prst="rect">
            <a:avLst/>
          </a:prstGeom>
        </p:spPr>
      </p:pic>
      <p:pic>
        <p:nvPicPr>
          <p:cNvPr id="7" name="Picture 6">
            <a:extLst>
              <a:ext uri="{FF2B5EF4-FFF2-40B4-BE49-F238E27FC236}">
                <a16:creationId xmlns:a16="http://schemas.microsoft.com/office/drawing/2014/main" id="{938D61B3-A274-419F-9209-DDD4B1D33A46}"/>
              </a:ext>
            </a:extLst>
          </p:cNvPr>
          <p:cNvPicPr>
            <a:picLocks noChangeAspect="1"/>
          </p:cNvPicPr>
          <p:nvPr/>
        </p:nvPicPr>
        <p:blipFill>
          <a:blip r:embed="rId3"/>
          <a:stretch>
            <a:fillRect/>
          </a:stretch>
        </p:blipFill>
        <p:spPr>
          <a:xfrm>
            <a:off x="21713435" y="10440194"/>
            <a:ext cx="2219325" cy="1704975"/>
          </a:xfrm>
          <a:prstGeom prst="rect">
            <a:avLst/>
          </a:prstGeom>
        </p:spPr>
      </p:pic>
      <p:pic>
        <p:nvPicPr>
          <p:cNvPr id="8" name="Picture 7">
            <a:extLst>
              <a:ext uri="{FF2B5EF4-FFF2-40B4-BE49-F238E27FC236}">
                <a16:creationId xmlns:a16="http://schemas.microsoft.com/office/drawing/2014/main" id="{82A21A09-3DA7-444D-8C72-D7A2E95CB9B9}"/>
              </a:ext>
            </a:extLst>
          </p:cNvPr>
          <p:cNvPicPr>
            <a:picLocks noChangeAspect="1"/>
          </p:cNvPicPr>
          <p:nvPr/>
        </p:nvPicPr>
        <p:blipFill>
          <a:blip r:embed="rId4"/>
          <a:stretch>
            <a:fillRect/>
          </a:stretch>
        </p:blipFill>
        <p:spPr>
          <a:xfrm>
            <a:off x="19162128" y="7992269"/>
            <a:ext cx="1581150" cy="1076325"/>
          </a:xfrm>
          <a:prstGeom prst="rect">
            <a:avLst/>
          </a:prstGeom>
        </p:spPr>
      </p:pic>
      <p:pic>
        <p:nvPicPr>
          <p:cNvPr id="9" name="Picture 8">
            <a:extLst>
              <a:ext uri="{FF2B5EF4-FFF2-40B4-BE49-F238E27FC236}">
                <a16:creationId xmlns:a16="http://schemas.microsoft.com/office/drawing/2014/main" id="{A7AF6451-295D-4231-9FCD-BECDF007BE5A}"/>
              </a:ext>
            </a:extLst>
          </p:cNvPr>
          <p:cNvPicPr>
            <a:picLocks noChangeAspect="1"/>
          </p:cNvPicPr>
          <p:nvPr/>
        </p:nvPicPr>
        <p:blipFill>
          <a:blip r:embed="rId5"/>
          <a:stretch>
            <a:fillRect/>
          </a:stretch>
        </p:blipFill>
        <p:spPr>
          <a:xfrm>
            <a:off x="15543220" y="4334052"/>
            <a:ext cx="3009900" cy="2257425"/>
          </a:xfrm>
          <a:prstGeom prst="rect">
            <a:avLst/>
          </a:prstGeom>
        </p:spPr>
      </p:pic>
      <p:pic>
        <p:nvPicPr>
          <p:cNvPr id="11" name="Picture 10">
            <a:extLst>
              <a:ext uri="{FF2B5EF4-FFF2-40B4-BE49-F238E27FC236}">
                <a16:creationId xmlns:a16="http://schemas.microsoft.com/office/drawing/2014/main" id="{ECF2E437-0DB5-447D-9D63-2CDEABE4A688}"/>
              </a:ext>
            </a:extLst>
          </p:cNvPr>
          <p:cNvPicPr>
            <a:picLocks noChangeAspect="1"/>
          </p:cNvPicPr>
          <p:nvPr/>
        </p:nvPicPr>
        <p:blipFill>
          <a:blip r:embed="rId5"/>
          <a:stretch>
            <a:fillRect/>
          </a:stretch>
        </p:blipFill>
        <p:spPr>
          <a:xfrm rot="17380996">
            <a:off x="15419962" y="10058397"/>
            <a:ext cx="3009900" cy="2257425"/>
          </a:xfrm>
          <a:prstGeom prst="rect">
            <a:avLst/>
          </a:prstGeom>
        </p:spPr>
      </p:pic>
      <p:cxnSp>
        <p:nvCxnSpPr>
          <p:cNvPr id="13" name="Straight Arrow Connector 12">
            <a:extLst>
              <a:ext uri="{FF2B5EF4-FFF2-40B4-BE49-F238E27FC236}">
                <a16:creationId xmlns:a16="http://schemas.microsoft.com/office/drawing/2014/main" id="{60E34BB8-BAF4-4B2C-9791-703423AC4A55}"/>
              </a:ext>
            </a:extLst>
          </p:cNvPr>
          <p:cNvCxnSpPr>
            <a:cxnSpLocks/>
          </p:cNvCxnSpPr>
          <p:nvPr/>
        </p:nvCxnSpPr>
        <p:spPr>
          <a:xfrm>
            <a:off x="17724445" y="6307756"/>
            <a:ext cx="1540253" cy="13127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82EFA21E-14E0-481F-B05E-53FD0344769A}"/>
              </a:ext>
            </a:extLst>
          </p:cNvPr>
          <p:cNvCxnSpPr>
            <a:cxnSpLocks/>
          </p:cNvCxnSpPr>
          <p:nvPr/>
        </p:nvCxnSpPr>
        <p:spPr>
          <a:xfrm flipV="1">
            <a:off x="17700040" y="9389922"/>
            <a:ext cx="1904194" cy="19948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1A7329F6-F3B1-4530-88B7-0164DB2ED631}"/>
              </a:ext>
            </a:extLst>
          </p:cNvPr>
          <p:cNvCxnSpPr>
            <a:cxnSpLocks/>
          </p:cNvCxnSpPr>
          <p:nvPr/>
        </p:nvCxnSpPr>
        <p:spPr>
          <a:xfrm flipV="1">
            <a:off x="17048170" y="6307756"/>
            <a:ext cx="34138" cy="36550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D191C6C-C227-462C-8A18-F5458B509EF1}"/>
              </a:ext>
            </a:extLst>
          </p:cNvPr>
          <p:cNvCxnSpPr>
            <a:cxnSpLocks/>
          </p:cNvCxnSpPr>
          <p:nvPr/>
        </p:nvCxnSpPr>
        <p:spPr>
          <a:xfrm flipV="1">
            <a:off x="20564287" y="5726528"/>
            <a:ext cx="1547233" cy="22657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DFF0F95-1B18-4787-918B-9EC642EF6FCA}"/>
              </a:ext>
            </a:extLst>
          </p:cNvPr>
          <p:cNvCxnSpPr>
            <a:stCxn id="6" idx="2"/>
            <a:endCxn id="7" idx="0"/>
          </p:cNvCxnSpPr>
          <p:nvPr/>
        </p:nvCxnSpPr>
        <p:spPr>
          <a:xfrm>
            <a:off x="22823098" y="5932966"/>
            <a:ext cx="0" cy="45072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5F173007-3D1D-40AF-A8A9-18473A6AAC58}"/>
              </a:ext>
            </a:extLst>
          </p:cNvPr>
          <p:cNvCxnSpPr>
            <a:cxnSpLocks/>
          </p:cNvCxnSpPr>
          <p:nvPr/>
        </p:nvCxnSpPr>
        <p:spPr>
          <a:xfrm flipH="1">
            <a:off x="16558076" y="6307756"/>
            <a:ext cx="32302" cy="40795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04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284471" y="683397"/>
            <a:ext cx="21032788" cy="1218282"/>
          </a:xfrm>
        </p:spPr>
        <p:txBody>
          <a:bodyPr/>
          <a:lstStyle/>
          <a:p>
            <a:r>
              <a:rPr lang="en-US" dirty="0"/>
              <a:t>Park – it - </a:t>
            </a:r>
            <a:r>
              <a:rPr lang="en-US" dirty="0" err="1"/>
              <a:t>cda</a:t>
            </a:r>
            <a:endParaRPr lang="en-US" dirty="0"/>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a:xfrm>
            <a:off x="1284471" y="2101439"/>
            <a:ext cx="9273605" cy="830997"/>
          </a:xfrm>
        </p:spPr>
        <p:txBody>
          <a:bodyPr/>
          <a:lstStyle/>
          <a:p>
            <a:r>
              <a:rPr lang="en-US" dirty="0"/>
              <a:t>Team members and roles</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2963794" y="5682188"/>
            <a:ext cx="5082605" cy="1679947"/>
          </a:xfrm>
        </p:spPr>
        <p:txBody>
          <a:bodyPr/>
          <a:lstStyle/>
          <a:p>
            <a:r>
              <a:rPr lang="en-US" sz="4800" dirty="0"/>
              <a:t>Team leader</a:t>
            </a:r>
          </a:p>
          <a:p>
            <a:r>
              <a:rPr lang="en-US" sz="4800" dirty="0"/>
              <a:t>Mesh network</a:t>
            </a:r>
          </a:p>
        </p:txBody>
      </p:sp>
      <p:sp>
        <p:nvSpPr>
          <p:cNvPr id="2" name="TextBox 1">
            <a:extLst>
              <a:ext uri="{FF2B5EF4-FFF2-40B4-BE49-F238E27FC236}">
                <a16:creationId xmlns:a16="http://schemas.microsoft.com/office/drawing/2014/main" id="{13701E18-49FD-497D-809C-A81B682F92F5}"/>
              </a:ext>
            </a:extLst>
          </p:cNvPr>
          <p:cNvSpPr txBox="1"/>
          <p:nvPr/>
        </p:nvSpPr>
        <p:spPr>
          <a:xfrm>
            <a:off x="2760910" y="4496594"/>
            <a:ext cx="3919278" cy="923330"/>
          </a:xfrm>
          <a:prstGeom prst="rect">
            <a:avLst/>
          </a:prstGeom>
          <a:noFill/>
        </p:spPr>
        <p:txBody>
          <a:bodyPr wrap="none" rtlCol="0">
            <a:spAutoFit/>
          </a:bodyPr>
          <a:lstStyle/>
          <a:p>
            <a:r>
              <a:rPr lang="en-US" sz="5400" b="1" dirty="0"/>
              <a:t>Nikolai Tiong</a:t>
            </a:r>
          </a:p>
        </p:txBody>
      </p:sp>
      <p:sp>
        <p:nvSpPr>
          <p:cNvPr id="6" name="TextBox 5">
            <a:extLst>
              <a:ext uri="{FF2B5EF4-FFF2-40B4-BE49-F238E27FC236}">
                <a16:creationId xmlns:a16="http://schemas.microsoft.com/office/drawing/2014/main" id="{6143C5A5-CB53-43A9-8682-B32C8DF84CFF}"/>
              </a:ext>
            </a:extLst>
          </p:cNvPr>
          <p:cNvSpPr txBox="1"/>
          <p:nvPr/>
        </p:nvSpPr>
        <p:spPr>
          <a:xfrm>
            <a:off x="2760116" y="8649524"/>
            <a:ext cx="4326634" cy="923330"/>
          </a:xfrm>
          <a:prstGeom prst="rect">
            <a:avLst/>
          </a:prstGeom>
          <a:noFill/>
        </p:spPr>
        <p:txBody>
          <a:bodyPr wrap="none" rtlCol="0">
            <a:spAutoFit/>
          </a:bodyPr>
          <a:lstStyle/>
          <a:p>
            <a:r>
              <a:rPr lang="en-US" sz="5400" b="1" dirty="0"/>
              <a:t>Zane Goodrick</a:t>
            </a:r>
          </a:p>
        </p:txBody>
      </p:sp>
      <p:sp>
        <p:nvSpPr>
          <p:cNvPr id="7" name="Text Placeholder 4">
            <a:extLst>
              <a:ext uri="{FF2B5EF4-FFF2-40B4-BE49-F238E27FC236}">
                <a16:creationId xmlns:a16="http://schemas.microsoft.com/office/drawing/2014/main" id="{23C87410-C1C6-48C9-A0FE-5019AD897107}"/>
              </a:ext>
            </a:extLst>
          </p:cNvPr>
          <p:cNvSpPr txBox="1">
            <a:spLocks/>
          </p:cNvSpPr>
          <p:nvPr/>
        </p:nvSpPr>
        <p:spPr>
          <a:xfrm>
            <a:off x="2970164" y="10141946"/>
            <a:ext cx="5491753" cy="167994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Unit Design</a:t>
            </a:r>
          </a:p>
          <a:p>
            <a:r>
              <a:rPr lang="en-US" sz="4800" dirty="0"/>
              <a:t>Sensor Prototyping</a:t>
            </a:r>
          </a:p>
        </p:txBody>
      </p:sp>
      <p:sp>
        <p:nvSpPr>
          <p:cNvPr id="8" name="TextBox 7">
            <a:extLst>
              <a:ext uri="{FF2B5EF4-FFF2-40B4-BE49-F238E27FC236}">
                <a16:creationId xmlns:a16="http://schemas.microsoft.com/office/drawing/2014/main" id="{6A2A1B1F-F0B2-460E-A36E-522CCC4BDFFA}"/>
              </a:ext>
            </a:extLst>
          </p:cNvPr>
          <p:cNvSpPr txBox="1"/>
          <p:nvPr/>
        </p:nvSpPr>
        <p:spPr>
          <a:xfrm>
            <a:off x="14935994" y="4496594"/>
            <a:ext cx="3599703" cy="923330"/>
          </a:xfrm>
          <a:prstGeom prst="rect">
            <a:avLst/>
          </a:prstGeom>
          <a:noFill/>
        </p:spPr>
        <p:txBody>
          <a:bodyPr wrap="none" rtlCol="0">
            <a:spAutoFit/>
          </a:bodyPr>
          <a:lstStyle/>
          <a:p>
            <a:r>
              <a:rPr lang="en-US" sz="5400" b="1" dirty="0"/>
              <a:t>Tyrel Parker</a:t>
            </a:r>
          </a:p>
        </p:txBody>
      </p:sp>
      <p:sp>
        <p:nvSpPr>
          <p:cNvPr id="9" name="Text Placeholder 4">
            <a:extLst>
              <a:ext uri="{FF2B5EF4-FFF2-40B4-BE49-F238E27FC236}">
                <a16:creationId xmlns:a16="http://schemas.microsoft.com/office/drawing/2014/main" id="{F4E624AF-47EE-4253-AC87-D5415D180694}"/>
              </a:ext>
            </a:extLst>
          </p:cNvPr>
          <p:cNvSpPr txBox="1">
            <a:spLocks/>
          </p:cNvSpPr>
          <p:nvPr/>
        </p:nvSpPr>
        <p:spPr>
          <a:xfrm>
            <a:off x="14938917" y="5682188"/>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Simulation</a:t>
            </a:r>
          </a:p>
          <a:p>
            <a:r>
              <a:rPr lang="en-US" sz="4800" dirty="0"/>
              <a:t>Database</a:t>
            </a:r>
          </a:p>
        </p:txBody>
      </p:sp>
      <p:sp>
        <p:nvSpPr>
          <p:cNvPr id="10" name="TextBox 9">
            <a:extLst>
              <a:ext uri="{FF2B5EF4-FFF2-40B4-BE49-F238E27FC236}">
                <a16:creationId xmlns:a16="http://schemas.microsoft.com/office/drawing/2014/main" id="{B8DA29DE-652B-4FFB-803D-5FF204A563C1}"/>
              </a:ext>
            </a:extLst>
          </p:cNvPr>
          <p:cNvSpPr txBox="1"/>
          <p:nvPr/>
        </p:nvSpPr>
        <p:spPr>
          <a:xfrm>
            <a:off x="14935994" y="8649524"/>
            <a:ext cx="3311356" cy="923330"/>
          </a:xfrm>
          <a:prstGeom prst="rect">
            <a:avLst/>
          </a:prstGeom>
          <a:noFill/>
        </p:spPr>
        <p:txBody>
          <a:bodyPr wrap="none" rtlCol="0">
            <a:spAutoFit/>
          </a:bodyPr>
          <a:lstStyle/>
          <a:p>
            <a:r>
              <a:rPr lang="en-US" sz="5400" b="1" dirty="0"/>
              <a:t>Joel </a:t>
            </a:r>
            <a:r>
              <a:rPr lang="en-US" sz="5400" b="1" dirty="0" err="1"/>
              <a:t>Berain</a:t>
            </a:r>
            <a:endParaRPr lang="en-US" sz="5400" b="1" dirty="0"/>
          </a:p>
        </p:txBody>
      </p:sp>
      <p:sp>
        <p:nvSpPr>
          <p:cNvPr id="11" name="Text Placeholder 4">
            <a:extLst>
              <a:ext uri="{FF2B5EF4-FFF2-40B4-BE49-F238E27FC236}">
                <a16:creationId xmlns:a16="http://schemas.microsoft.com/office/drawing/2014/main" id="{0FF0F832-BF9B-4C94-AD72-E9727B34BD60}"/>
              </a:ext>
            </a:extLst>
          </p:cNvPr>
          <p:cNvSpPr txBox="1">
            <a:spLocks/>
          </p:cNvSpPr>
          <p:nvPr/>
        </p:nvSpPr>
        <p:spPr>
          <a:xfrm>
            <a:off x="14938917" y="9773056"/>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Encryption</a:t>
            </a:r>
          </a:p>
          <a:p>
            <a:r>
              <a:rPr lang="en-US" sz="4800" dirty="0"/>
              <a:t>Wiki Site</a:t>
            </a:r>
          </a:p>
        </p:txBody>
      </p:sp>
    </p:spTree>
    <p:extLst>
      <p:ext uri="{BB962C8B-B14F-4D97-AF65-F5344CB8AC3E}">
        <p14:creationId xmlns:p14="http://schemas.microsoft.com/office/powerpoint/2010/main" val="144207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284471" y="683397"/>
            <a:ext cx="21032788" cy="1218282"/>
          </a:xfrm>
        </p:spPr>
        <p:txBody>
          <a:bodyPr/>
          <a:lstStyle/>
          <a:p>
            <a:r>
              <a:rPr lang="en-US" dirty="0"/>
              <a:t>Park – it - </a:t>
            </a:r>
            <a:r>
              <a:rPr lang="en-US" dirty="0" err="1"/>
              <a:t>cda</a:t>
            </a:r>
            <a:endParaRPr lang="en-US" dirty="0"/>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a:xfrm>
            <a:off x="1284471" y="2101439"/>
            <a:ext cx="9273605" cy="830997"/>
          </a:xfrm>
        </p:spPr>
        <p:txBody>
          <a:bodyPr/>
          <a:lstStyle/>
          <a:p>
            <a:r>
              <a:rPr lang="en-US" dirty="0"/>
              <a:t>Questions</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2963794" y="5682188"/>
            <a:ext cx="5082605" cy="1679947"/>
          </a:xfrm>
        </p:spPr>
        <p:txBody>
          <a:bodyPr/>
          <a:lstStyle/>
          <a:p>
            <a:r>
              <a:rPr lang="en-US" sz="4800" dirty="0"/>
              <a:t>Team leader</a:t>
            </a:r>
          </a:p>
          <a:p>
            <a:r>
              <a:rPr lang="en-US" sz="4800" dirty="0"/>
              <a:t>Mesh network</a:t>
            </a:r>
          </a:p>
        </p:txBody>
      </p:sp>
      <p:sp>
        <p:nvSpPr>
          <p:cNvPr id="2" name="TextBox 1">
            <a:extLst>
              <a:ext uri="{FF2B5EF4-FFF2-40B4-BE49-F238E27FC236}">
                <a16:creationId xmlns:a16="http://schemas.microsoft.com/office/drawing/2014/main" id="{13701E18-49FD-497D-809C-A81B682F92F5}"/>
              </a:ext>
            </a:extLst>
          </p:cNvPr>
          <p:cNvSpPr txBox="1"/>
          <p:nvPr/>
        </p:nvSpPr>
        <p:spPr>
          <a:xfrm>
            <a:off x="2760910" y="4496594"/>
            <a:ext cx="3919278" cy="923330"/>
          </a:xfrm>
          <a:prstGeom prst="rect">
            <a:avLst/>
          </a:prstGeom>
          <a:noFill/>
        </p:spPr>
        <p:txBody>
          <a:bodyPr wrap="none" rtlCol="0">
            <a:spAutoFit/>
          </a:bodyPr>
          <a:lstStyle/>
          <a:p>
            <a:r>
              <a:rPr lang="en-US" sz="5400" b="1" dirty="0"/>
              <a:t>Nikolai Tiong</a:t>
            </a:r>
          </a:p>
        </p:txBody>
      </p:sp>
      <p:sp>
        <p:nvSpPr>
          <p:cNvPr id="6" name="TextBox 5">
            <a:extLst>
              <a:ext uri="{FF2B5EF4-FFF2-40B4-BE49-F238E27FC236}">
                <a16:creationId xmlns:a16="http://schemas.microsoft.com/office/drawing/2014/main" id="{6143C5A5-CB53-43A9-8682-B32C8DF84CFF}"/>
              </a:ext>
            </a:extLst>
          </p:cNvPr>
          <p:cNvSpPr txBox="1"/>
          <p:nvPr/>
        </p:nvSpPr>
        <p:spPr>
          <a:xfrm>
            <a:off x="2760116" y="8649524"/>
            <a:ext cx="4326634" cy="923330"/>
          </a:xfrm>
          <a:prstGeom prst="rect">
            <a:avLst/>
          </a:prstGeom>
          <a:noFill/>
        </p:spPr>
        <p:txBody>
          <a:bodyPr wrap="none" rtlCol="0">
            <a:spAutoFit/>
          </a:bodyPr>
          <a:lstStyle/>
          <a:p>
            <a:r>
              <a:rPr lang="en-US" sz="5400" b="1" dirty="0"/>
              <a:t>Zane Goodrick</a:t>
            </a:r>
          </a:p>
        </p:txBody>
      </p:sp>
      <p:sp>
        <p:nvSpPr>
          <p:cNvPr id="7" name="Text Placeholder 4">
            <a:extLst>
              <a:ext uri="{FF2B5EF4-FFF2-40B4-BE49-F238E27FC236}">
                <a16:creationId xmlns:a16="http://schemas.microsoft.com/office/drawing/2014/main" id="{23C87410-C1C6-48C9-A0FE-5019AD897107}"/>
              </a:ext>
            </a:extLst>
          </p:cNvPr>
          <p:cNvSpPr txBox="1">
            <a:spLocks/>
          </p:cNvSpPr>
          <p:nvPr/>
        </p:nvSpPr>
        <p:spPr>
          <a:xfrm>
            <a:off x="2963794" y="9790089"/>
            <a:ext cx="5491753" cy="167994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Unit Design</a:t>
            </a:r>
          </a:p>
          <a:p>
            <a:r>
              <a:rPr lang="en-US" sz="4800" dirty="0"/>
              <a:t>Sensor Prototyping</a:t>
            </a:r>
          </a:p>
        </p:txBody>
      </p:sp>
      <p:sp>
        <p:nvSpPr>
          <p:cNvPr id="8" name="TextBox 7">
            <a:extLst>
              <a:ext uri="{FF2B5EF4-FFF2-40B4-BE49-F238E27FC236}">
                <a16:creationId xmlns:a16="http://schemas.microsoft.com/office/drawing/2014/main" id="{6A2A1B1F-F0B2-460E-A36E-522CCC4BDFFA}"/>
              </a:ext>
            </a:extLst>
          </p:cNvPr>
          <p:cNvSpPr txBox="1"/>
          <p:nvPr/>
        </p:nvSpPr>
        <p:spPr>
          <a:xfrm>
            <a:off x="14935994" y="4496594"/>
            <a:ext cx="3599703" cy="923330"/>
          </a:xfrm>
          <a:prstGeom prst="rect">
            <a:avLst/>
          </a:prstGeom>
          <a:noFill/>
        </p:spPr>
        <p:txBody>
          <a:bodyPr wrap="none" rtlCol="0">
            <a:spAutoFit/>
          </a:bodyPr>
          <a:lstStyle/>
          <a:p>
            <a:r>
              <a:rPr lang="en-US" sz="5400" b="1" dirty="0"/>
              <a:t>Tyrel Parker</a:t>
            </a:r>
          </a:p>
        </p:txBody>
      </p:sp>
      <p:sp>
        <p:nvSpPr>
          <p:cNvPr id="9" name="Text Placeholder 4">
            <a:extLst>
              <a:ext uri="{FF2B5EF4-FFF2-40B4-BE49-F238E27FC236}">
                <a16:creationId xmlns:a16="http://schemas.microsoft.com/office/drawing/2014/main" id="{F4E624AF-47EE-4253-AC87-D5415D180694}"/>
              </a:ext>
            </a:extLst>
          </p:cNvPr>
          <p:cNvSpPr txBox="1">
            <a:spLocks/>
          </p:cNvSpPr>
          <p:nvPr/>
        </p:nvSpPr>
        <p:spPr>
          <a:xfrm>
            <a:off x="14938917" y="5682188"/>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Simulation</a:t>
            </a:r>
          </a:p>
          <a:p>
            <a:r>
              <a:rPr lang="en-US" sz="4800" dirty="0"/>
              <a:t>Database</a:t>
            </a:r>
          </a:p>
        </p:txBody>
      </p:sp>
      <p:sp>
        <p:nvSpPr>
          <p:cNvPr id="10" name="TextBox 9">
            <a:extLst>
              <a:ext uri="{FF2B5EF4-FFF2-40B4-BE49-F238E27FC236}">
                <a16:creationId xmlns:a16="http://schemas.microsoft.com/office/drawing/2014/main" id="{B8DA29DE-652B-4FFB-803D-5FF204A563C1}"/>
              </a:ext>
            </a:extLst>
          </p:cNvPr>
          <p:cNvSpPr txBox="1"/>
          <p:nvPr/>
        </p:nvSpPr>
        <p:spPr>
          <a:xfrm>
            <a:off x="14935994" y="8649524"/>
            <a:ext cx="3311356" cy="923330"/>
          </a:xfrm>
          <a:prstGeom prst="rect">
            <a:avLst/>
          </a:prstGeom>
          <a:noFill/>
        </p:spPr>
        <p:txBody>
          <a:bodyPr wrap="none" rtlCol="0">
            <a:spAutoFit/>
          </a:bodyPr>
          <a:lstStyle/>
          <a:p>
            <a:r>
              <a:rPr lang="en-US" sz="5400" b="1" dirty="0"/>
              <a:t>Joel </a:t>
            </a:r>
            <a:r>
              <a:rPr lang="en-US" sz="5400" b="1" dirty="0" err="1"/>
              <a:t>Berain</a:t>
            </a:r>
            <a:endParaRPr lang="en-US" sz="5400" b="1" dirty="0"/>
          </a:p>
        </p:txBody>
      </p:sp>
      <p:sp>
        <p:nvSpPr>
          <p:cNvPr id="11" name="Text Placeholder 4">
            <a:extLst>
              <a:ext uri="{FF2B5EF4-FFF2-40B4-BE49-F238E27FC236}">
                <a16:creationId xmlns:a16="http://schemas.microsoft.com/office/drawing/2014/main" id="{0FF0F832-BF9B-4C94-AD72-E9727B34BD60}"/>
              </a:ext>
            </a:extLst>
          </p:cNvPr>
          <p:cNvSpPr txBox="1">
            <a:spLocks/>
          </p:cNvSpPr>
          <p:nvPr/>
        </p:nvSpPr>
        <p:spPr>
          <a:xfrm>
            <a:off x="14938917" y="9773056"/>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Encryption</a:t>
            </a:r>
          </a:p>
          <a:p>
            <a:r>
              <a:rPr lang="en-US" sz="4800" dirty="0"/>
              <a:t>Wiki Site</a:t>
            </a:r>
          </a:p>
        </p:txBody>
      </p:sp>
    </p:spTree>
    <p:extLst>
      <p:ext uri="{BB962C8B-B14F-4D97-AF65-F5344CB8AC3E}">
        <p14:creationId xmlns:p14="http://schemas.microsoft.com/office/powerpoint/2010/main" val="3433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rcuit board&#10;&#10;Description automatically generated">
            <a:extLst>
              <a:ext uri="{FF2B5EF4-FFF2-40B4-BE49-F238E27FC236}">
                <a16:creationId xmlns:a16="http://schemas.microsoft.com/office/drawing/2014/main" id="{7F6BBE1D-3B26-4A74-B812-5226FA5A0A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708" y="5212870"/>
            <a:ext cx="5852172" cy="3291847"/>
          </a:xfrm>
          <a:prstGeom prst="rect">
            <a:avLst/>
          </a:prstGeom>
        </p:spPr>
      </p:pic>
    </p:spTree>
    <p:extLst>
      <p:ext uri="{BB962C8B-B14F-4D97-AF65-F5344CB8AC3E}">
        <p14:creationId xmlns:p14="http://schemas.microsoft.com/office/powerpoint/2010/main" val="390048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8989" y="1550390"/>
            <a:ext cx="21032788" cy="1218282"/>
          </a:xfrm>
        </p:spPr>
        <p:txBody>
          <a:bodyPr/>
          <a:lstStyle/>
          <a:p>
            <a:r>
              <a:rPr lang="en-US" dirty="0"/>
              <a:t>Value proposition</a:t>
            </a:r>
          </a:p>
        </p:txBody>
      </p:sp>
      <p:sp>
        <p:nvSpPr>
          <p:cNvPr id="7" name="Text Placeholder 6"/>
          <p:cNvSpPr>
            <a:spLocks noGrp="1"/>
          </p:cNvSpPr>
          <p:nvPr>
            <p:ph type="body" sz="quarter" idx="10"/>
          </p:nvPr>
        </p:nvSpPr>
        <p:spPr/>
        <p:txBody>
          <a:bodyPr/>
          <a:lstStyle/>
          <a:p>
            <a:r>
              <a:rPr lang="en-US" dirty="0"/>
              <a:t>The problem</a:t>
            </a:r>
          </a:p>
        </p:txBody>
      </p:sp>
      <p:sp>
        <p:nvSpPr>
          <p:cNvPr id="8" name="Text Placeholder 7"/>
          <p:cNvSpPr>
            <a:spLocks noGrp="1"/>
          </p:cNvSpPr>
          <p:nvPr>
            <p:ph type="body" sz="quarter" idx="11"/>
          </p:nvPr>
        </p:nvSpPr>
        <p:spPr>
          <a:xfrm>
            <a:off x="5563394" y="5279308"/>
            <a:ext cx="15986025" cy="1307409"/>
          </a:xfrm>
        </p:spPr>
        <p:txBody>
          <a:bodyPr/>
          <a:lstStyle/>
          <a:p>
            <a:r>
              <a:rPr lang="en-US" sz="4000" dirty="0"/>
              <a:t>Too much time and effort are being spent by those looking for a place to park in one or more garages in downtown Coeur d’ Alene.</a:t>
            </a:r>
          </a:p>
        </p:txBody>
      </p:sp>
      <p:sp>
        <p:nvSpPr>
          <p:cNvPr id="10" name="Text Placeholder 6">
            <a:extLst>
              <a:ext uri="{FF2B5EF4-FFF2-40B4-BE49-F238E27FC236}">
                <a16:creationId xmlns:a16="http://schemas.microsoft.com/office/drawing/2014/main" id="{E8202D02-135B-4E82-A786-4A8D808FB7B8}"/>
              </a:ext>
            </a:extLst>
          </p:cNvPr>
          <p:cNvSpPr txBox="1">
            <a:spLocks/>
          </p:cNvSpPr>
          <p:nvPr/>
        </p:nvSpPr>
        <p:spPr>
          <a:xfrm>
            <a:off x="1318989" y="7875834"/>
            <a:ext cx="15554325" cy="830997"/>
          </a:xfrm>
          <a:prstGeom prst="rect">
            <a:avLst/>
          </a:prstGeom>
        </p:spPr>
        <p:txBody>
          <a:bodyPr vert="horz" lIns="0" tIns="0" rIns="0" bIns="0" rtlCol="0">
            <a:spAutoFit/>
          </a:bodyPr>
          <a:lstStyle>
            <a:lvl1pPr marL="0" indent="0" algn="l" defTabSz="2438462"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dirty="0"/>
              <a:t>Our solution</a:t>
            </a:r>
          </a:p>
        </p:txBody>
      </p:sp>
      <p:sp>
        <p:nvSpPr>
          <p:cNvPr id="11" name="Text Placeholder 7">
            <a:extLst>
              <a:ext uri="{FF2B5EF4-FFF2-40B4-BE49-F238E27FC236}">
                <a16:creationId xmlns:a16="http://schemas.microsoft.com/office/drawing/2014/main" id="{EBBF2F54-8292-44CF-AA94-E494AFE7B5BC}"/>
              </a:ext>
            </a:extLst>
          </p:cNvPr>
          <p:cNvSpPr txBox="1">
            <a:spLocks/>
          </p:cNvSpPr>
          <p:nvPr/>
        </p:nvSpPr>
        <p:spPr>
          <a:xfrm>
            <a:off x="5563394" y="9097353"/>
            <a:ext cx="15986025" cy="639534"/>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400" dirty="0"/>
              <a:t>A parking indication system </a:t>
            </a:r>
          </a:p>
        </p:txBody>
      </p:sp>
      <p:sp>
        <p:nvSpPr>
          <p:cNvPr id="12" name="Text Placeholder 8">
            <a:extLst>
              <a:ext uri="{FF2B5EF4-FFF2-40B4-BE49-F238E27FC236}">
                <a16:creationId xmlns:a16="http://schemas.microsoft.com/office/drawing/2014/main" id="{A0842A6E-5D21-4D21-9E82-2B4F45F2DB63}"/>
              </a:ext>
            </a:extLst>
          </p:cNvPr>
          <p:cNvSpPr>
            <a:spLocks noGrp="1"/>
          </p:cNvSpPr>
          <p:nvPr>
            <p:ph type="body" sz="quarter" idx="12"/>
          </p:nvPr>
        </p:nvSpPr>
        <p:spPr>
          <a:xfrm>
            <a:off x="6934994" y="10363994"/>
            <a:ext cx="12877800" cy="2640082"/>
          </a:xfrm>
        </p:spPr>
        <p:txBody>
          <a:bodyPr/>
          <a:lstStyle/>
          <a:p>
            <a:r>
              <a:rPr lang="en-US" sz="4400" dirty="0"/>
              <a:t>Vehicle sensing over stalls</a:t>
            </a:r>
          </a:p>
          <a:p>
            <a:r>
              <a:rPr lang="en-US" sz="4400" dirty="0"/>
              <a:t>LED indication to commuters</a:t>
            </a:r>
          </a:p>
          <a:p>
            <a:r>
              <a:rPr lang="en-US" sz="4400" dirty="0"/>
              <a:t>Mesh networking via detection/indication units</a:t>
            </a:r>
          </a:p>
        </p:txBody>
      </p:sp>
    </p:spTree>
    <p:extLst>
      <p:ext uri="{BB962C8B-B14F-4D97-AF65-F5344CB8AC3E}">
        <p14:creationId xmlns:p14="http://schemas.microsoft.com/office/powerpoint/2010/main" val="137320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318989" y="1448494"/>
            <a:ext cx="21032788" cy="1218282"/>
          </a:xfrm>
        </p:spPr>
        <p:txBody>
          <a:bodyPr/>
          <a:lstStyle/>
          <a:p>
            <a:r>
              <a:rPr lang="en-US" dirty="0"/>
              <a:t>Objective and deliverables</a:t>
            </a:r>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p:txBody>
          <a:bodyPr/>
          <a:lstStyle/>
          <a:p>
            <a:r>
              <a:rPr lang="en-US" dirty="0"/>
              <a:t>Our goal</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4953794" y="5944394"/>
            <a:ext cx="17371448" cy="4039567"/>
          </a:xfrm>
        </p:spPr>
        <p:txBody>
          <a:bodyPr/>
          <a:lstStyle/>
          <a:p>
            <a:r>
              <a:rPr lang="en-US" sz="4800" dirty="0"/>
              <a:t>Outfit the parking garage in downtown CDA with 5 prototype units</a:t>
            </a:r>
          </a:p>
          <a:p>
            <a:r>
              <a:rPr lang="en-US" sz="4800" dirty="0"/>
              <a:t>Build a mesh network for units to relay stall status to a gateway at the Innovation Den</a:t>
            </a:r>
          </a:p>
          <a:p>
            <a:r>
              <a:rPr lang="en-US" sz="4800" dirty="0"/>
              <a:t>Build a simulation to show what a full-garage deployment would look like</a:t>
            </a:r>
          </a:p>
        </p:txBody>
      </p:sp>
    </p:spTree>
    <p:extLst>
      <p:ext uri="{BB962C8B-B14F-4D97-AF65-F5344CB8AC3E}">
        <p14:creationId xmlns:p14="http://schemas.microsoft.com/office/powerpoint/2010/main" val="257693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9" name="Table 778"/>
          <p:cNvGraphicFramePr>
            <a:graphicFrameLocks noGrp="1"/>
          </p:cNvGraphicFramePr>
          <p:nvPr>
            <p:extLst>
              <p:ext uri="{D42A27DB-BD31-4B8C-83A1-F6EECF244321}">
                <p14:modId xmlns:p14="http://schemas.microsoft.com/office/powerpoint/2010/main" val="2067218519"/>
              </p:ext>
            </p:extLst>
          </p:nvPr>
        </p:nvGraphicFramePr>
        <p:xfrm>
          <a:off x="1021193" y="2515394"/>
          <a:ext cx="10737456" cy="10563278"/>
        </p:xfrm>
        <a:graphic>
          <a:graphicData uri="http://schemas.openxmlformats.org/drawingml/2006/table">
            <a:tbl>
              <a:tblPr firstRow="1" bandRow="1" bandCol="1">
                <a:tableStyleId>{17292A2E-F333-43FB-9621-5CBBE7FDCDCB}</a:tableStyleId>
              </a:tblPr>
              <a:tblGrid>
                <a:gridCol w="3579152">
                  <a:extLst>
                    <a:ext uri="{9D8B030D-6E8A-4147-A177-3AD203B41FA5}">
                      <a16:colId xmlns:a16="http://schemas.microsoft.com/office/drawing/2014/main" val="20000"/>
                    </a:ext>
                  </a:extLst>
                </a:gridCol>
                <a:gridCol w="3579152">
                  <a:extLst>
                    <a:ext uri="{9D8B030D-6E8A-4147-A177-3AD203B41FA5}">
                      <a16:colId xmlns:a16="http://schemas.microsoft.com/office/drawing/2014/main" val="20001"/>
                    </a:ext>
                  </a:extLst>
                </a:gridCol>
                <a:gridCol w="3579152">
                  <a:extLst>
                    <a:ext uri="{9D8B030D-6E8A-4147-A177-3AD203B41FA5}">
                      <a16:colId xmlns:a16="http://schemas.microsoft.com/office/drawing/2014/main" val="20002"/>
                    </a:ext>
                  </a:extLst>
                </a:gridCol>
              </a:tblGrid>
              <a:tr h="2034609">
                <a:tc>
                  <a:txBody>
                    <a:bodyPr/>
                    <a:lstStyle/>
                    <a:p>
                      <a:pPr algn="l"/>
                      <a:r>
                        <a:rPr lang="en-US" sz="2800" b="0" i="0" dirty="0">
                          <a:solidFill>
                            <a:schemeClr val="tx1"/>
                          </a:solidFill>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20015">
                <a:tc>
                  <a:txBody>
                    <a:bodyPr/>
                    <a:lstStyle/>
                    <a:p>
                      <a:pPr algn="l"/>
                      <a:r>
                        <a:rPr lang="en-US" sz="2800" b="1" i="0" dirty="0">
                          <a:latin typeface="Franklin Gothic Book Regular"/>
                          <a:ea typeface="Archivo" charset="0"/>
                          <a:cs typeface="Archivo" charset="0"/>
                        </a:rPr>
                        <a:t>Enclosure no larger than 4” X 4” X 4”</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relay messages to gateway at the den</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representation of a full garage deployment</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080719">
                <a:tc>
                  <a:txBody>
                    <a:bodyPr/>
                    <a:lstStyle/>
                    <a:p>
                      <a:pPr algn="l"/>
                      <a:r>
                        <a:rPr lang="en-US" sz="2800" b="1" i="0" dirty="0">
                          <a:latin typeface="Franklin Gothic Book Regular"/>
                          <a:ea typeface="Archivo" charset="0"/>
                          <a:cs typeface="Archivo" charset="0"/>
                        </a:rPr>
                        <a:t>Sensors to detect presence of vehicles in stall</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Data maintains integrity and authentication</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Real time updates of stall status</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20015">
                <a:tc>
                  <a:txBody>
                    <a:bodyPr/>
                    <a:lstStyle/>
                    <a:p>
                      <a:pPr algn="l"/>
                      <a:r>
                        <a:rPr lang="en-US" sz="2800" b="1" i="0" dirty="0">
                          <a:latin typeface="Franklin Gothic Book Regular"/>
                          <a:ea typeface="Archivo" charset="0"/>
                          <a:cs typeface="Archivo" charset="0"/>
                        </a:rPr>
                        <a:t>Must last at least a year via battery power</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are provisioned</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Populated with accurate test data</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020015">
                <a:tc>
                  <a:txBody>
                    <a:bodyPr/>
                    <a:lstStyle/>
                    <a:p>
                      <a:pPr algn="l"/>
                      <a:r>
                        <a:rPr lang="en-US" sz="2800" b="1" i="0" dirty="0">
                          <a:latin typeface="Franklin Gothic Book Regular"/>
                          <a:ea typeface="Archivo" charset="0"/>
                          <a:cs typeface="Archivo" charset="0"/>
                        </a:rPr>
                        <a:t>LED to indicate stall status to commuters</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are synchronized and can communicate with each other for message routing</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Expandable for future projects</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1546724"/>
                  </a:ext>
                </a:extLst>
              </a:tr>
            </a:tbl>
          </a:graphicData>
        </a:graphic>
      </p:graphicFrame>
      <p:sp>
        <p:nvSpPr>
          <p:cNvPr id="780" name="Title 779"/>
          <p:cNvSpPr>
            <a:spLocks noGrp="1"/>
          </p:cNvSpPr>
          <p:nvPr>
            <p:ph type="title"/>
          </p:nvPr>
        </p:nvSpPr>
        <p:spPr>
          <a:xfrm>
            <a:off x="1624101" y="1196515"/>
            <a:ext cx="9531640" cy="1126077"/>
          </a:xfrm>
        </p:spPr>
        <p:txBody>
          <a:bodyPr/>
          <a:lstStyle/>
          <a:p>
            <a:r>
              <a:rPr lang="en-US" sz="7200" dirty="0"/>
              <a:t>Requirements</a:t>
            </a:r>
          </a:p>
        </p:txBody>
      </p:sp>
      <p:graphicFrame>
        <p:nvGraphicFramePr>
          <p:cNvPr id="783" name="Table 782"/>
          <p:cNvGraphicFramePr>
            <a:graphicFrameLocks noGrp="1"/>
          </p:cNvGraphicFramePr>
          <p:nvPr>
            <p:extLst>
              <p:ext uri="{D42A27DB-BD31-4B8C-83A1-F6EECF244321}">
                <p14:modId xmlns:p14="http://schemas.microsoft.com/office/powerpoint/2010/main" val="1708881167"/>
              </p:ext>
            </p:extLst>
          </p:nvPr>
        </p:nvGraphicFramePr>
        <p:xfrm>
          <a:off x="12192794" y="2515394"/>
          <a:ext cx="11171601" cy="10563277"/>
        </p:xfrm>
        <a:graphic>
          <a:graphicData uri="http://schemas.openxmlformats.org/drawingml/2006/table">
            <a:tbl>
              <a:tblPr firstRow="1" bandRow="1">
                <a:tableStyleId>{7E9639D4-E3E2-4D34-9284-5A2195B3D0D7}</a:tableStyleId>
              </a:tblPr>
              <a:tblGrid>
                <a:gridCol w="3723867">
                  <a:extLst>
                    <a:ext uri="{9D8B030D-6E8A-4147-A177-3AD203B41FA5}">
                      <a16:colId xmlns:a16="http://schemas.microsoft.com/office/drawing/2014/main" val="20000"/>
                    </a:ext>
                  </a:extLst>
                </a:gridCol>
                <a:gridCol w="3723867">
                  <a:extLst>
                    <a:ext uri="{9D8B030D-6E8A-4147-A177-3AD203B41FA5}">
                      <a16:colId xmlns:a16="http://schemas.microsoft.com/office/drawing/2014/main" val="20001"/>
                    </a:ext>
                  </a:extLst>
                </a:gridCol>
                <a:gridCol w="3723867">
                  <a:extLst>
                    <a:ext uri="{9D8B030D-6E8A-4147-A177-3AD203B41FA5}">
                      <a16:colId xmlns:a16="http://schemas.microsoft.com/office/drawing/2014/main" val="20002"/>
                    </a:ext>
                  </a:extLst>
                </a:gridCol>
              </a:tblGrid>
              <a:tr h="2655106">
                <a:tc>
                  <a:txBody>
                    <a:bodyPr/>
                    <a:lstStyle/>
                    <a:p>
                      <a:pPr algn="l"/>
                      <a:r>
                        <a:rPr lang="en-US" sz="2800" b="0" i="0" dirty="0">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636057">
                <a:tc>
                  <a:txBody>
                    <a:bodyPr/>
                    <a:lstStyle/>
                    <a:p>
                      <a:pPr algn="l"/>
                      <a:r>
                        <a:rPr lang="en-US" sz="2800" b="1" i="0" dirty="0">
                          <a:latin typeface="Franklin Gothic Book Regular"/>
                          <a:ea typeface="Archivo" charset="0"/>
                          <a:cs typeface="Archivo" charset="0"/>
                        </a:rPr>
                        <a:t>Redundancies of sensors for better accuracy</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Units can choose a master and slave dynamically to save on battery</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Graphical representation of system </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636057">
                <a:tc>
                  <a:txBody>
                    <a:bodyPr/>
                    <a:lstStyle/>
                    <a:p>
                      <a:pPr algn="l"/>
                      <a:r>
                        <a:rPr lang="en-US" sz="2800" b="1" i="0" dirty="0">
                          <a:latin typeface="Franklin Gothic Book Regular"/>
                          <a:ea typeface="Archivo" charset="0"/>
                          <a:cs typeface="Archivo" charset="0"/>
                        </a:rPr>
                        <a:t>Solar panels</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Encryption of data</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Companion app for phone/tablet</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636057">
                <a:tc>
                  <a:txBody>
                    <a:bodyPr/>
                    <a:lstStyle/>
                    <a:p>
                      <a:pPr algn="l"/>
                      <a:r>
                        <a:rPr lang="en-US" sz="2800" b="1" i="0" dirty="0">
                          <a:latin typeface="Franklin Gothic Book Regular"/>
                          <a:ea typeface="Archivo" charset="0"/>
                          <a:cs typeface="Archivo" charset="0"/>
                        </a:rPr>
                        <a:t>Security camera-like appearance for theft/tamper prevention</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Data collection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12" name="TextBox 11"/>
          <p:cNvSpPr txBox="1"/>
          <p:nvPr/>
        </p:nvSpPr>
        <p:spPr>
          <a:xfrm>
            <a:off x="25162933" y="9414933"/>
            <a:ext cx="190727" cy="707886"/>
          </a:xfrm>
          <a:prstGeom prst="rect">
            <a:avLst/>
          </a:prstGeom>
          <a:noFill/>
        </p:spPr>
        <p:txBody>
          <a:bodyPr wrap="square" rtlCol="0">
            <a:spAutoFit/>
          </a:bodyPr>
          <a:lstStyle/>
          <a:p>
            <a:endParaRPr lang="en-US" sz="4000" dirty="0"/>
          </a:p>
        </p:txBody>
      </p:sp>
      <p:sp>
        <p:nvSpPr>
          <p:cNvPr id="10" name="Title 779">
            <a:extLst>
              <a:ext uri="{FF2B5EF4-FFF2-40B4-BE49-F238E27FC236}">
                <a16:creationId xmlns:a16="http://schemas.microsoft.com/office/drawing/2014/main" id="{82299B99-5C45-47AE-B513-4069E1A91C9B}"/>
              </a:ext>
            </a:extLst>
          </p:cNvPr>
          <p:cNvSpPr txBox="1">
            <a:spLocks/>
          </p:cNvSpPr>
          <p:nvPr/>
        </p:nvSpPr>
        <p:spPr>
          <a:xfrm>
            <a:off x="12623566" y="1196516"/>
            <a:ext cx="10310055" cy="1126077"/>
          </a:xfrm>
          <a:prstGeom prst="rect">
            <a:avLst/>
          </a:prstGeom>
        </p:spPr>
        <p:txBody>
          <a:bodyPr vert="horz"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sz="7200" dirty="0"/>
              <a:t>Optional features</a:t>
            </a:r>
          </a:p>
        </p:txBody>
      </p:sp>
    </p:spTree>
    <p:extLst>
      <p:ext uri="{BB962C8B-B14F-4D97-AF65-F5344CB8AC3E}">
        <p14:creationId xmlns:p14="http://schemas.microsoft.com/office/powerpoint/2010/main" val="31148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A11A-F3B8-4181-A15E-C684A1AAFDA7}"/>
              </a:ext>
            </a:extLst>
          </p:cNvPr>
          <p:cNvSpPr>
            <a:spLocks noGrp="1"/>
          </p:cNvSpPr>
          <p:nvPr>
            <p:ph type="title"/>
          </p:nvPr>
        </p:nvSpPr>
        <p:spPr>
          <a:xfrm>
            <a:off x="1318989" y="1532452"/>
            <a:ext cx="21032788" cy="1218282"/>
          </a:xfrm>
        </p:spPr>
        <p:txBody>
          <a:bodyPr/>
          <a:lstStyle/>
          <a:p>
            <a:r>
              <a:rPr lang="en-US" dirty="0"/>
              <a:t>Components and mediums</a:t>
            </a:r>
          </a:p>
        </p:txBody>
      </p:sp>
      <p:sp>
        <p:nvSpPr>
          <p:cNvPr id="3" name="Text Placeholder 2">
            <a:extLst>
              <a:ext uri="{FF2B5EF4-FFF2-40B4-BE49-F238E27FC236}">
                <a16:creationId xmlns:a16="http://schemas.microsoft.com/office/drawing/2014/main" id="{72D25448-2B1D-4FA3-8AE5-26F358B43BED}"/>
              </a:ext>
            </a:extLst>
          </p:cNvPr>
          <p:cNvSpPr>
            <a:spLocks noGrp="1"/>
          </p:cNvSpPr>
          <p:nvPr>
            <p:ph type="body" sz="quarter" idx="10"/>
          </p:nvPr>
        </p:nvSpPr>
        <p:spPr>
          <a:xfrm>
            <a:off x="1372674" y="2910337"/>
            <a:ext cx="15554325" cy="830997"/>
          </a:xfrm>
        </p:spPr>
        <p:txBody>
          <a:bodyPr/>
          <a:lstStyle/>
          <a:p>
            <a:r>
              <a:rPr lang="en-US" dirty="0"/>
              <a:t>The hardware</a:t>
            </a:r>
          </a:p>
        </p:txBody>
      </p:sp>
      <p:sp>
        <p:nvSpPr>
          <p:cNvPr id="5" name="TextBox 4">
            <a:extLst>
              <a:ext uri="{FF2B5EF4-FFF2-40B4-BE49-F238E27FC236}">
                <a16:creationId xmlns:a16="http://schemas.microsoft.com/office/drawing/2014/main" id="{7C6F3315-7C31-4EB4-959F-5A9D25514871}"/>
              </a:ext>
            </a:extLst>
          </p:cNvPr>
          <p:cNvSpPr txBox="1"/>
          <p:nvPr/>
        </p:nvSpPr>
        <p:spPr>
          <a:xfrm>
            <a:off x="1292454" y="4239555"/>
            <a:ext cx="2819400" cy="830997"/>
          </a:xfrm>
          <a:prstGeom prst="rect">
            <a:avLst/>
          </a:prstGeom>
          <a:noFill/>
        </p:spPr>
        <p:txBody>
          <a:bodyPr wrap="square" rtlCol="0">
            <a:spAutoFit/>
          </a:bodyPr>
          <a:lstStyle/>
          <a:p>
            <a:r>
              <a:rPr lang="en-US" dirty="0"/>
              <a:t>The Board</a:t>
            </a:r>
          </a:p>
        </p:txBody>
      </p:sp>
      <p:sp>
        <p:nvSpPr>
          <p:cNvPr id="6" name="TextBox 5">
            <a:extLst>
              <a:ext uri="{FF2B5EF4-FFF2-40B4-BE49-F238E27FC236}">
                <a16:creationId xmlns:a16="http://schemas.microsoft.com/office/drawing/2014/main" id="{6B6A3DC3-4133-42B0-B714-F0965EB622CA}"/>
              </a:ext>
            </a:extLst>
          </p:cNvPr>
          <p:cNvSpPr txBox="1"/>
          <p:nvPr/>
        </p:nvSpPr>
        <p:spPr>
          <a:xfrm>
            <a:off x="6209224" y="4239553"/>
            <a:ext cx="3352800" cy="830997"/>
          </a:xfrm>
          <a:prstGeom prst="rect">
            <a:avLst/>
          </a:prstGeom>
          <a:noFill/>
        </p:spPr>
        <p:txBody>
          <a:bodyPr wrap="square" rtlCol="0">
            <a:spAutoFit/>
          </a:bodyPr>
          <a:lstStyle/>
          <a:p>
            <a:r>
              <a:rPr lang="en-US" dirty="0"/>
              <a:t>The Sensors</a:t>
            </a:r>
          </a:p>
        </p:txBody>
      </p:sp>
      <p:sp>
        <p:nvSpPr>
          <p:cNvPr id="7" name="TextBox 6">
            <a:extLst>
              <a:ext uri="{FF2B5EF4-FFF2-40B4-BE49-F238E27FC236}">
                <a16:creationId xmlns:a16="http://schemas.microsoft.com/office/drawing/2014/main" id="{E68F82F4-7FD7-492B-9571-7081CA8C8C9C}"/>
              </a:ext>
            </a:extLst>
          </p:cNvPr>
          <p:cNvSpPr txBox="1"/>
          <p:nvPr/>
        </p:nvSpPr>
        <p:spPr>
          <a:xfrm>
            <a:off x="14374299" y="4235004"/>
            <a:ext cx="5105400" cy="830997"/>
          </a:xfrm>
          <a:prstGeom prst="rect">
            <a:avLst/>
          </a:prstGeom>
          <a:noFill/>
        </p:spPr>
        <p:txBody>
          <a:bodyPr wrap="square" rtlCol="0">
            <a:spAutoFit/>
          </a:bodyPr>
          <a:lstStyle/>
          <a:p>
            <a:r>
              <a:rPr lang="en-US" dirty="0"/>
              <a:t>Other Components</a:t>
            </a:r>
          </a:p>
        </p:txBody>
      </p:sp>
      <p:sp>
        <p:nvSpPr>
          <p:cNvPr id="9" name="TextBox 8">
            <a:extLst>
              <a:ext uri="{FF2B5EF4-FFF2-40B4-BE49-F238E27FC236}">
                <a16:creationId xmlns:a16="http://schemas.microsoft.com/office/drawing/2014/main" id="{24729854-3A3F-490B-B6BC-5401603B5300}"/>
              </a:ext>
            </a:extLst>
          </p:cNvPr>
          <p:cNvSpPr txBox="1"/>
          <p:nvPr/>
        </p:nvSpPr>
        <p:spPr>
          <a:xfrm>
            <a:off x="1318989" y="6061152"/>
            <a:ext cx="3482406" cy="1077218"/>
          </a:xfrm>
          <a:prstGeom prst="rect">
            <a:avLst/>
          </a:prstGeom>
          <a:noFill/>
        </p:spPr>
        <p:txBody>
          <a:bodyPr wrap="square" rtlCol="0">
            <a:spAutoFit/>
          </a:bodyPr>
          <a:lstStyle/>
          <a:p>
            <a:r>
              <a:rPr lang="en-US" sz="3200" dirty="0"/>
              <a:t>Adafruit Feather M0 </a:t>
            </a:r>
            <a:r>
              <a:rPr lang="en-US" sz="3200" dirty="0" err="1"/>
              <a:t>LoRa</a:t>
            </a:r>
            <a:endParaRPr lang="en-US" sz="3200" dirty="0"/>
          </a:p>
        </p:txBody>
      </p:sp>
      <p:pic>
        <p:nvPicPr>
          <p:cNvPr id="11" name="Picture 10" descr="A circuit board&#10;&#10;Description automatically generated">
            <a:extLst>
              <a:ext uri="{FF2B5EF4-FFF2-40B4-BE49-F238E27FC236}">
                <a16:creationId xmlns:a16="http://schemas.microsoft.com/office/drawing/2014/main" id="{07084AAD-61E7-4A8D-88B6-DDBC27980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 y="8086001"/>
            <a:ext cx="3522576" cy="2643748"/>
          </a:xfrm>
          <a:prstGeom prst="rect">
            <a:avLst/>
          </a:prstGeom>
        </p:spPr>
      </p:pic>
      <p:pic>
        <p:nvPicPr>
          <p:cNvPr id="13" name="Picture 12" descr="A close up of a device&#10;&#10;Description automatically generated">
            <a:extLst>
              <a:ext uri="{FF2B5EF4-FFF2-40B4-BE49-F238E27FC236}">
                <a16:creationId xmlns:a16="http://schemas.microsoft.com/office/drawing/2014/main" id="{9657351D-C093-4B66-BEF1-0BF14A210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027" y="10287794"/>
            <a:ext cx="3524997" cy="2643748"/>
          </a:xfrm>
          <a:prstGeom prst="rect">
            <a:avLst/>
          </a:prstGeom>
        </p:spPr>
      </p:pic>
      <p:pic>
        <p:nvPicPr>
          <p:cNvPr id="15" name="Picture 14" descr="A close up of electronics&#10;&#10;Description automatically generated">
            <a:extLst>
              <a:ext uri="{FF2B5EF4-FFF2-40B4-BE49-F238E27FC236}">
                <a16:creationId xmlns:a16="http://schemas.microsoft.com/office/drawing/2014/main" id="{BEFD2B25-B5DB-4111-8CE7-4E72ECD3F2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4310" y="6173957"/>
            <a:ext cx="3010430" cy="3010430"/>
          </a:xfrm>
          <a:prstGeom prst="rect">
            <a:avLst/>
          </a:prstGeom>
        </p:spPr>
      </p:pic>
      <p:sp>
        <p:nvSpPr>
          <p:cNvPr id="16" name="TextBox 15">
            <a:extLst>
              <a:ext uri="{FF2B5EF4-FFF2-40B4-BE49-F238E27FC236}">
                <a16:creationId xmlns:a16="http://schemas.microsoft.com/office/drawing/2014/main" id="{96D2EDF6-EA41-4F97-A8A8-06AC0E3B0A4D}"/>
              </a:ext>
            </a:extLst>
          </p:cNvPr>
          <p:cNvSpPr txBox="1"/>
          <p:nvPr/>
        </p:nvSpPr>
        <p:spPr>
          <a:xfrm>
            <a:off x="13668578" y="6218401"/>
            <a:ext cx="1973268" cy="584775"/>
          </a:xfrm>
          <a:prstGeom prst="rect">
            <a:avLst/>
          </a:prstGeom>
          <a:noFill/>
        </p:spPr>
        <p:txBody>
          <a:bodyPr wrap="square" rtlCol="0">
            <a:spAutoFit/>
          </a:bodyPr>
          <a:lstStyle/>
          <a:p>
            <a:r>
              <a:rPr lang="en-US" sz="3200" dirty="0"/>
              <a:t>RGB LED</a:t>
            </a:r>
          </a:p>
        </p:txBody>
      </p:sp>
      <p:sp>
        <p:nvSpPr>
          <p:cNvPr id="17" name="TextBox 16">
            <a:extLst>
              <a:ext uri="{FF2B5EF4-FFF2-40B4-BE49-F238E27FC236}">
                <a16:creationId xmlns:a16="http://schemas.microsoft.com/office/drawing/2014/main" id="{A47EB58D-AC28-4ED6-9777-9F3A624E1906}"/>
              </a:ext>
            </a:extLst>
          </p:cNvPr>
          <p:cNvSpPr txBox="1"/>
          <p:nvPr/>
        </p:nvSpPr>
        <p:spPr>
          <a:xfrm>
            <a:off x="6037027" y="9631363"/>
            <a:ext cx="3793567" cy="646331"/>
          </a:xfrm>
          <a:prstGeom prst="rect">
            <a:avLst/>
          </a:prstGeom>
          <a:noFill/>
        </p:spPr>
        <p:txBody>
          <a:bodyPr wrap="square" rtlCol="0">
            <a:spAutoFit/>
          </a:bodyPr>
          <a:lstStyle/>
          <a:p>
            <a:r>
              <a:rPr lang="en-US" sz="3600" dirty="0"/>
              <a:t>AM312 PIR Sensor</a:t>
            </a:r>
          </a:p>
        </p:txBody>
      </p:sp>
      <p:pic>
        <p:nvPicPr>
          <p:cNvPr id="19" name="Picture 18" descr="A close up of a device&#10;&#10;Description automatically generated">
            <a:extLst>
              <a:ext uri="{FF2B5EF4-FFF2-40B4-BE49-F238E27FC236}">
                <a16:creationId xmlns:a16="http://schemas.microsoft.com/office/drawing/2014/main" id="{DD33B971-DC81-423B-9FC4-9AB9F26DBA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37612" y="6868970"/>
            <a:ext cx="2624341" cy="1750021"/>
          </a:xfrm>
          <a:prstGeom prst="rect">
            <a:avLst/>
          </a:prstGeom>
        </p:spPr>
      </p:pic>
      <p:pic>
        <p:nvPicPr>
          <p:cNvPr id="21" name="Picture 20" descr="A circuit board&#10;&#10;Description automatically generated">
            <a:extLst>
              <a:ext uri="{FF2B5EF4-FFF2-40B4-BE49-F238E27FC236}">
                <a16:creationId xmlns:a16="http://schemas.microsoft.com/office/drawing/2014/main" id="{ED36C5B2-1577-4784-9A5A-5679FB9D90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23463" y="6665510"/>
            <a:ext cx="2156940" cy="2156940"/>
          </a:xfrm>
          <a:prstGeom prst="rect">
            <a:avLst/>
          </a:prstGeom>
        </p:spPr>
      </p:pic>
      <p:pic>
        <p:nvPicPr>
          <p:cNvPr id="23" name="Picture 22" descr="A close up of a device&#10;&#10;Description automatically generated">
            <a:extLst>
              <a:ext uri="{FF2B5EF4-FFF2-40B4-BE49-F238E27FC236}">
                <a16:creationId xmlns:a16="http://schemas.microsoft.com/office/drawing/2014/main" id="{A71F4394-5725-479B-9DDD-C31DD24D1353}"/>
              </a:ext>
            </a:extLst>
          </p:cNvPr>
          <p:cNvPicPr>
            <a:picLocks noChangeAspect="1"/>
          </p:cNvPicPr>
          <p:nvPr/>
        </p:nvPicPr>
        <p:blipFill rotWithShape="1">
          <a:blip r:embed="rId7">
            <a:extLst>
              <a:ext uri="{28A0092B-C50C-407E-A947-70E740481C1C}">
                <a14:useLocalDpi xmlns:a14="http://schemas.microsoft.com/office/drawing/2010/main" val="0"/>
              </a:ext>
            </a:extLst>
          </a:blip>
          <a:srcRect l="20361" t="25352" r="6608" b="18446"/>
          <a:stretch/>
        </p:blipFill>
        <p:spPr>
          <a:xfrm>
            <a:off x="20437178" y="10277694"/>
            <a:ext cx="3524997" cy="2712669"/>
          </a:xfrm>
          <a:prstGeom prst="rect">
            <a:avLst/>
          </a:prstGeom>
        </p:spPr>
      </p:pic>
      <p:pic>
        <p:nvPicPr>
          <p:cNvPr id="25" name="Picture 24" descr="A circuit board&#10;&#10;Description automatically generated">
            <a:extLst>
              <a:ext uri="{FF2B5EF4-FFF2-40B4-BE49-F238E27FC236}">
                <a16:creationId xmlns:a16="http://schemas.microsoft.com/office/drawing/2014/main" id="{B3D71A3C-DCA2-49DC-8D74-671256DF27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47852" y="10390067"/>
            <a:ext cx="2826717" cy="2826717"/>
          </a:xfrm>
          <a:prstGeom prst="rect">
            <a:avLst/>
          </a:prstGeom>
        </p:spPr>
      </p:pic>
      <p:pic>
        <p:nvPicPr>
          <p:cNvPr id="27" name="Picture 26" descr="A close up of a device&#10;&#10;Description automatically generated">
            <a:extLst>
              <a:ext uri="{FF2B5EF4-FFF2-40B4-BE49-F238E27FC236}">
                <a16:creationId xmlns:a16="http://schemas.microsoft.com/office/drawing/2014/main" id="{ED43B50D-3F0B-45D3-AA17-ECBD9D5399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92794" y="10307173"/>
            <a:ext cx="2643748" cy="2643748"/>
          </a:xfrm>
          <a:prstGeom prst="rect">
            <a:avLst/>
          </a:prstGeom>
        </p:spPr>
      </p:pic>
      <p:pic>
        <p:nvPicPr>
          <p:cNvPr id="29" name="Picture 28" descr="A picture containing toy, table, room, photo&#10;&#10;Description automatically generated">
            <a:extLst>
              <a:ext uri="{FF2B5EF4-FFF2-40B4-BE49-F238E27FC236}">
                <a16:creationId xmlns:a16="http://schemas.microsoft.com/office/drawing/2014/main" id="{96C5DF60-8764-45F2-87DE-619C5DEB21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70484" y="6665510"/>
            <a:ext cx="2624341" cy="2624341"/>
          </a:xfrm>
          <a:prstGeom prst="rect">
            <a:avLst/>
          </a:prstGeom>
        </p:spPr>
      </p:pic>
      <p:sp>
        <p:nvSpPr>
          <p:cNvPr id="30" name="TextBox 29">
            <a:extLst>
              <a:ext uri="{FF2B5EF4-FFF2-40B4-BE49-F238E27FC236}">
                <a16:creationId xmlns:a16="http://schemas.microsoft.com/office/drawing/2014/main" id="{60E190D6-F578-4286-8E95-6A1F0DBC6C75}"/>
              </a:ext>
            </a:extLst>
          </p:cNvPr>
          <p:cNvSpPr txBox="1"/>
          <p:nvPr/>
        </p:nvSpPr>
        <p:spPr>
          <a:xfrm>
            <a:off x="5723546" y="5625193"/>
            <a:ext cx="4628955" cy="584775"/>
          </a:xfrm>
          <a:prstGeom prst="rect">
            <a:avLst/>
          </a:prstGeom>
          <a:noFill/>
        </p:spPr>
        <p:txBody>
          <a:bodyPr wrap="square" rtlCol="0">
            <a:spAutoFit/>
          </a:bodyPr>
          <a:lstStyle/>
          <a:p>
            <a:r>
              <a:rPr lang="en-US" sz="3200" dirty="0"/>
              <a:t>HC-SR04 Ultrasonic Sensor</a:t>
            </a:r>
          </a:p>
        </p:txBody>
      </p:sp>
      <p:sp>
        <p:nvSpPr>
          <p:cNvPr id="31" name="TextBox 30">
            <a:extLst>
              <a:ext uri="{FF2B5EF4-FFF2-40B4-BE49-F238E27FC236}">
                <a16:creationId xmlns:a16="http://schemas.microsoft.com/office/drawing/2014/main" id="{1DB29272-A039-4E65-9BCE-2F1AE98ECB65}"/>
              </a:ext>
            </a:extLst>
          </p:cNvPr>
          <p:cNvSpPr txBox="1"/>
          <p:nvPr/>
        </p:nvSpPr>
        <p:spPr>
          <a:xfrm>
            <a:off x="16366785" y="6044722"/>
            <a:ext cx="3821273" cy="584775"/>
          </a:xfrm>
          <a:prstGeom prst="rect">
            <a:avLst/>
          </a:prstGeom>
          <a:noFill/>
        </p:spPr>
        <p:txBody>
          <a:bodyPr wrap="square" rtlCol="0">
            <a:spAutoFit/>
          </a:bodyPr>
          <a:lstStyle/>
          <a:p>
            <a:r>
              <a:rPr lang="en-US" sz="3200" dirty="0"/>
              <a:t>Locking Power Switch</a:t>
            </a:r>
          </a:p>
        </p:txBody>
      </p:sp>
      <p:sp>
        <p:nvSpPr>
          <p:cNvPr id="32" name="TextBox 31">
            <a:extLst>
              <a:ext uri="{FF2B5EF4-FFF2-40B4-BE49-F238E27FC236}">
                <a16:creationId xmlns:a16="http://schemas.microsoft.com/office/drawing/2014/main" id="{A6DAC095-302A-46CA-9C0A-031F15921D68}"/>
              </a:ext>
            </a:extLst>
          </p:cNvPr>
          <p:cNvSpPr txBox="1"/>
          <p:nvPr/>
        </p:nvSpPr>
        <p:spPr>
          <a:xfrm>
            <a:off x="20635731" y="6044721"/>
            <a:ext cx="2939803" cy="584775"/>
          </a:xfrm>
          <a:prstGeom prst="rect">
            <a:avLst/>
          </a:prstGeom>
          <a:noFill/>
        </p:spPr>
        <p:txBody>
          <a:bodyPr wrap="square" rtlCol="0">
            <a:spAutoFit/>
          </a:bodyPr>
          <a:lstStyle/>
          <a:p>
            <a:r>
              <a:rPr lang="en-US" sz="3200" dirty="0"/>
              <a:t>Real-Time Clock</a:t>
            </a:r>
          </a:p>
        </p:txBody>
      </p:sp>
      <p:sp>
        <p:nvSpPr>
          <p:cNvPr id="33" name="TextBox 32">
            <a:extLst>
              <a:ext uri="{FF2B5EF4-FFF2-40B4-BE49-F238E27FC236}">
                <a16:creationId xmlns:a16="http://schemas.microsoft.com/office/drawing/2014/main" id="{980B2D34-6859-4437-B583-E68250AEECCC}"/>
              </a:ext>
            </a:extLst>
          </p:cNvPr>
          <p:cNvSpPr txBox="1"/>
          <p:nvPr/>
        </p:nvSpPr>
        <p:spPr>
          <a:xfrm>
            <a:off x="11619630" y="9637605"/>
            <a:ext cx="4079319" cy="584775"/>
          </a:xfrm>
          <a:prstGeom prst="rect">
            <a:avLst/>
          </a:prstGeom>
          <a:noFill/>
        </p:spPr>
        <p:txBody>
          <a:bodyPr wrap="square" rtlCol="0">
            <a:spAutoFit/>
          </a:bodyPr>
          <a:lstStyle/>
          <a:p>
            <a:r>
              <a:rPr lang="en-US" sz="3200" dirty="0"/>
              <a:t>2500mah </a:t>
            </a:r>
            <a:r>
              <a:rPr lang="en-US" sz="3200" dirty="0" err="1"/>
              <a:t>Lipo</a:t>
            </a:r>
            <a:r>
              <a:rPr lang="en-US" sz="3200" dirty="0"/>
              <a:t> Battery</a:t>
            </a:r>
          </a:p>
        </p:txBody>
      </p:sp>
      <p:sp>
        <p:nvSpPr>
          <p:cNvPr id="34" name="TextBox 33">
            <a:extLst>
              <a:ext uri="{FF2B5EF4-FFF2-40B4-BE49-F238E27FC236}">
                <a16:creationId xmlns:a16="http://schemas.microsoft.com/office/drawing/2014/main" id="{C4ADA8E2-2B9F-4B97-989F-178383083E31}"/>
              </a:ext>
            </a:extLst>
          </p:cNvPr>
          <p:cNvSpPr txBox="1"/>
          <p:nvPr/>
        </p:nvSpPr>
        <p:spPr>
          <a:xfrm>
            <a:off x="20845465" y="9692918"/>
            <a:ext cx="4079319" cy="584775"/>
          </a:xfrm>
          <a:prstGeom prst="rect">
            <a:avLst/>
          </a:prstGeom>
          <a:noFill/>
        </p:spPr>
        <p:txBody>
          <a:bodyPr wrap="square" rtlCol="0">
            <a:spAutoFit/>
          </a:bodyPr>
          <a:lstStyle/>
          <a:p>
            <a:r>
              <a:rPr lang="en-US" sz="3200" dirty="0" err="1"/>
              <a:t>LoRa</a:t>
            </a:r>
            <a:r>
              <a:rPr lang="en-US" sz="3200" dirty="0"/>
              <a:t> Antenna</a:t>
            </a:r>
          </a:p>
        </p:txBody>
      </p:sp>
      <p:sp>
        <p:nvSpPr>
          <p:cNvPr id="35" name="TextBox 34">
            <a:extLst>
              <a:ext uri="{FF2B5EF4-FFF2-40B4-BE49-F238E27FC236}">
                <a16:creationId xmlns:a16="http://schemas.microsoft.com/office/drawing/2014/main" id="{06C2DA73-6EA9-4BBB-9E4A-523B19A67C8E}"/>
              </a:ext>
            </a:extLst>
          </p:cNvPr>
          <p:cNvSpPr txBox="1"/>
          <p:nvPr/>
        </p:nvSpPr>
        <p:spPr>
          <a:xfrm>
            <a:off x="16897704" y="9722398"/>
            <a:ext cx="2327011" cy="584775"/>
          </a:xfrm>
          <a:prstGeom prst="rect">
            <a:avLst/>
          </a:prstGeom>
          <a:noFill/>
        </p:spPr>
        <p:txBody>
          <a:bodyPr wrap="square" rtlCol="0">
            <a:spAutoFit/>
          </a:bodyPr>
          <a:lstStyle/>
          <a:p>
            <a:r>
              <a:rPr lang="en-US" sz="3200" dirty="0" err="1"/>
              <a:t>Lipo</a:t>
            </a:r>
            <a:r>
              <a:rPr lang="en-US" sz="3200" dirty="0"/>
              <a:t> Charger</a:t>
            </a:r>
          </a:p>
        </p:txBody>
      </p:sp>
    </p:spTree>
    <p:extLst>
      <p:ext uri="{BB962C8B-B14F-4D97-AF65-F5344CB8AC3E}">
        <p14:creationId xmlns:p14="http://schemas.microsoft.com/office/powerpoint/2010/main" val="274036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480C-225F-4861-9CF3-7A4177F9702C}"/>
              </a:ext>
            </a:extLst>
          </p:cNvPr>
          <p:cNvSpPr>
            <a:spLocks noGrp="1"/>
          </p:cNvSpPr>
          <p:nvPr>
            <p:ph type="title"/>
          </p:nvPr>
        </p:nvSpPr>
        <p:spPr>
          <a:xfrm>
            <a:off x="1292454" y="2521471"/>
            <a:ext cx="14938940" cy="1213123"/>
          </a:xfrm>
        </p:spPr>
        <p:txBody>
          <a:bodyPr/>
          <a:lstStyle/>
          <a:p>
            <a:r>
              <a:rPr lang="en-US" dirty="0"/>
              <a:t>Sensing vehicles</a:t>
            </a:r>
          </a:p>
        </p:txBody>
      </p:sp>
      <p:sp>
        <p:nvSpPr>
          <p:cNvPr id="5" name="TextBox 4">
            <a:extLst>
              <a:ext uri="{FF2B5EF4-FFF2-40B4-BE49-F238E27FC236}">
                <a16:creationId xmlns:a16="http://schemas.microsoft.com/office/drawing/2014/main" id="{B772F7F4-3193-40EF-B725-9088842EB4C5}"/>
              </a:ext>
            </a:extLst>
          </p:cNvPr>
          <p:cNvSpPr txBox="1"/>
          <p:nvPr/>
        </p:nvSpPr>
        <p:spPr>
          <a:xfrm>
            <a:off x="3582194" y="7765991"/>
            <a:ext cx="19965194" cy="1200329"/>
          </a:xfrm>
          <a:prstGeom prst="rect">
            <a:avLst/>
          </a:prstGeom>
          <a:noFill/>
        </p:spPr>
        <p:txBody>
          <a:bodyPr wrap="square" rtlCol="0">
            <a:spAutoFit/>
          </a:bodyPr>
          <a:lstStyle/>
          <a:p>
            <a:r>
              <a:rPr lang="en-US" sz="3600" dirty="0"/>
              <a:t>- The ultrasonic sensor reads the distance to the ground 3 times to see if there is a blockage in the stall, outlying distances are thrown out in a 2 – to – 1 vote</a:t>
            </a:r>
          </a:p>
        </p:txBody>
      </p:sp>
      <p:sp>
        <p:nvSpPr>
          <p:cNvPr id="6" name="TextBox 5">
            <a:extLst>
              <a:ext uri="{FF2B5EF4-FFF2-40B4-BE49-F238E27FC236}">
                <a16:creationId xmlns:a16="http://schemas.microsoft.com/office/drawing/2014/main" id="{7E4ED384-A51B-47C8-9F71-DA77B3B5F439}"/>
              </a:ext>
            </a:extLst>
          </p:cNvPr>
          <p:cNvSpPr txBox="1"/>
          <p:nvPr/>
        </p:nvSpPr>
        <p:spPr>
          <a:xfrm>
            <a:off x="1600994" y="5334794"/>
            <a:ext cx="18745200" cy="830997"/>
          </a:xfrm>
          <a:prstGeom prst="rect">
            <a:avLst/>
          </a:prstGeom>
          <a:noFill/>
        </p:spPr>
        <p:txBody>
          <a:bodyPr wrap="square" rtlCol="0">
            <a:spAutoFit/>
          </a:bodyPr>
          <a:lstStyle/>
          <a:p>
            <a:r>
              <a:rPr lang="en-US" dirty="0"/>
              <a:t>A combination of sensors are used to detect the presence of a vehicle</a:t>
            </a:r>
          </a:p>
        </p:txBody>
      </p:sp>
      <p:sp>
        <p:nvSpPr>
          <p:cNvPr id="7" name="TextBox 6">
            <a:extLst>
              <a:ext uri="{FF2B5EF4-FFF2-40B4-BE49-F238E27FC236}">
                <a16:creationId xmlns:a16="http://schemas.microsoft.com/office/drawing/2014/main" id="{D1228D38-5A60-4A43-933C-0D573EF959FC}"/>
              </a:ext>
            </a:extLst>
          </p:cNvPr>
          <p:cNvSpPr txBox="1"/>
          <p:nvPr/>
        </p:nvSpPr>
        <p:spPr>
          <a:xfrm>
            <a:off x="3581400" y="6688028"/>
            <a:ext cx="20955794" cy="646331"/>
          </a:xfrm>
          <a:prstGeom prst="rect">
            <a:avLst/>
          </a:prstGeom>
          <a:noFill/>
        </p:spPr>
        <p:txBody>
          <a:bodyPr wrap="square" rtlCol="0">
            <a:spAutoFit/>
          </a:bodyPr>
          <a:lstStyle/>
          <a:p>
            <a:r>
              <a:rPr lang="en-US" sz="3600" dirty="0"/>
              <a:t>- The PIR sensor wakes up the CPU via external interrupt when a heat signature (vehicle) is detected below</a:t>
            </a:r>
          </a:p>
        </p:txBody>
      </p:sp>
      <p:sp>
        <p:nvSpPr>
          <p:cNvPr id="8" name="TextBox 7">
            <a:extLst>
              <a:ext uri="{FF2B5EF4-FFF2-40B4-BE49-F238E27FC236}">
                <a16:creationId xmlns:a16="http://schemas.microsoft.com/office/drawing/2014/main" id="{CB40A3C7-811B-4D64-84ED-0A1BC81F9708}"/>
              </a:ext>
            </a:extLst>
          </p:cNvPr>
          <p:cNvSpPr txBox="1"/>
          <p:nvPr/>
        </p:nvSpPr>
        <p:spPr>
          <a:xfrm>
            <a:off x="3589628" y="9397952"/>
            <a:ext cx="18745200" cy="646331"/>
          </a:xfrm>
          <a:prstGeom prst="rect">
            <a:avLst/>
          </a:prstGeom>
          <a:noFill/>
        </p:spPr>
        <p:txBody>
          <a:bodyPr wrap="square" rtlCol="0">
            <a:spAutoFit/>
          </a:bodyPr>
          <a:lstStyle/>
          <a:p>
            <a:r>
              <a:rPr lang="en-US" sz="3600" dirty="0"/>
              <a:t>- The processor changes the LED from green (vacant) to red (full)</a:t>
            </a:r>
          </a:p>
        </p:txBody>
      </p:sp>
      <p:sp>
        <p:nvSpPr>
          <p:cNvPr id="9" name="TextBox 8">
            <a:extLst>
              <a:ext uri="{FF2B5EF4-FFF2-40B4-BE49-F238E27FC236}">
                <a16:creationId xmlns:a16="http://schemas.microsoft.com/office/drawing/2014/main" id="{FC4952AA-6BF7-4FAC-96F0-2E9CDFE2B2CD}"/>
              </a:ext>
            </a:extLst>
          </p:cNvPr>
          <p:cNvSpPr txBox="1"/>
          <p:nvPr/>
        </p:nvSpPr>
        <p:spPr>
          <a:xfrm>
            <a:off x="3612724" y="10475915"/>
            <a:ext cx="15926594" cy="646331"/>
          </a:xfrm>
          <a:prstGeom prst="rect">
            <a:avLst/>
          </a:prstGeom>
          <a:noFill/>
        </p:spPr>
        <p:txBody>
          <a:bodyPr wrap="square" rtlCol="0">
            <a:spAutoFit/>
          </a:bodyPr>
          <a:lstStyle/>
          <a:p>
            <a:r>
              <a:rPr lang="en-US" sz="3600" dirty="0"/>
              <a:t>- Stall status is sent periodically to the gateway over </a:t>
            </a:r>
            <a:r>
              <a:rPr lang="en-US" sz="3600" dirty="0" err="1"/>
              <a:t>LoRa</a:t>
            </a:r>
            <a:r>
              <a:rPr lang="en-US" sz="3600" dirty="0"/>
              <a:t> transmission</a:t>
            </a:r>
          </a:p>
        </p:txBody>
      </p:sp>
    </p:spTree>
    <p:extLst>
      <p:ext uri="{BB962C8B-B14F-4D97-AF65-F5344CB8AC3E}">
        <p14:creationId xmlns:p14="http://schemas.microsoft.com/office/powerpoint/2010/main" val="18349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9CD66C-1F48-47E1-9B86-2EA8F18C8EC8}"/>
              </a:ext>
            </a:extLst>
          </p:cNvPr>
          <p:cNvSpPr>
            <a:spLocks noGrp="1"/>
          </p:cNvSpPr>
          <p:nvPr>
            <p:ph type="body" sz="quarter" idx="10"/>
          </p:nvPr>
        </p:nvSpPr>
        <p:spPr>
          <a:xfrm>
            <a:off x="1169564" y="2585517"/>
            <a:ext cx="15554325" cy="830997"/>
          </a:xfrm>
        </p:spPr>
        <p:txBody>
          <a:bodyPr/>
          <a:lstStyle/>
          <a:p>
            <a:r>
              <a:rPr lang="en-US" dirty="0"/>
              <a:t>Stay at home testing</a:t>
            </a:r>
          </a:p>
        </p:txBody>
      </p:sp>
      <p:sp>
        <p:nvSpPr>
          <p:cNvPr id="5" name="Title 1">
            <a:extLst>
              <a:ext uri="{FF2B5EF4-FFF2-40B4-BE49-F238E27FC236}">
                <a16:creationId xmlns:a16="http://schemas.microsoft.com/office/drawing/2014/main" id="{E428FBF1-BB9A-44FB-9ACA-B5E05FC793FE}"/>
              </a:ext>
            </a:extLst>
          </p:cNvPr>
          <p:cNvSpPr txBox="1">
            <a:spLocks/>
          </p:cNvSpPr>
          <p:nvPr/>
        </p:nvSpPr>
        <p:spPr>
          <a:xfrm>
            <a:off x="1100527" y="1372394"/>
            <a:ext cx="14938940" cy="1213123"/>
          </a:xfrm>
          <a:prstGeom prst="rect">
            <a:avLst/>
          </a:prstGeom>
        </p:spPr>
        <p:txBody>
          <a:bodyPr vert="horz"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Sensing vehicles</a:t>
            </a:r>
          </a:p>
        </p:txBody>
      </p:sp>
      <p:pic>
        <p:nvPicPr>
          <p:cNvPr id="7" name="Picture 6" descr="A person standing in front of a house&#10;&#10;Description automatically generated">
            <a:extLst>
              <a:ext uri="{FF2B5EF4-FFF2-40B4-BE49-F238E27FC236}">
                <a16:creationId xmlns:a16="http://schemas.microsoft.com/office/drawing/2014/main" id="{DD00ABFD-FB5A-4079-83A9-252055E680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194" y="3765980"/>
            <a:ext cx="7846200" cy="5884650"/>
          </a:xfrm>
          <a:prstGeom prst="rect">
            <a:avLst/>
          </a:prstGeom>
        </p:spPr>
      </p:pic>
      <p:pic>
        <p:nvPicPr>
          <p:cNvPr id="9" name="Picture 8" descr="A picture containing building, sitting, table, room&#10;&#10;Description automatically generated">
            <a:extLst>
              <a:ext uri="{FF2B5EF4-FFF2-40B4-BE49-F238E27FC236}">
                <a16:creationId xmlns:a16="http://schemas.microsoft.com/office/drawing/2014/main" id="{A26A907F-33C5-4040-82D0-0E1E9214B8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95" t="22523" r="23836" b="38339"/>
          <a:stretch/>
        </p:blipFill>
        <p:spPr>
          <a:xfrm>
            <a:off x="15163393" y="10362523"/>
            <a:ext cx="4953001" cy="2819400"/>
          </a:xfrm>
          <a:prstGeom prst="rect">
            <a:avLst/>
          </a:prstGeom>
        </p:spPr>
      </p:pic>
      <p:pic>
        <p:nvPicPr>
          <p:cNvPr id="11" name="Picture 10" descr="A car parked in front of a house&#10;&#10;Description automatically generated">
            <a:extLst>
              <a:ext uri="{FF2B5EF4-FFF2-40B4-BE49-F238E27FC236}">
                <a16:creationId xmlns:a16="http://schemas.microsoft.com/office/drawing/2014/main" id="{8E96A989-A44C-4C65-B07E-141AAD047E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794" y="3831029"/>
            <a:ext cx="7846201" cy="5884651"/>
          </a:xfrm>
          <a:prstGeom prst="rect">
            <a:avLst/>
          </a:prstGeom>
        </p:spPr>
      </p:pic>
      <p:pic>
        <p:nvPicPr>
          <p:cNvPr id="13" name="Picture 12" descr="A picture containing indoor, sitting, table, window&#10;&#10;Description automatically generated">
            <a:extLst>
              <a:ext uri="{FF2B5EF4-FFF2-40B4-BE49-F238E27FC236}">
                <a16:creationId xmlns:a16="http://schemas.microsoft.com/office/drawing/2014/main" id="{58956297-810E-456F-9DA0-5ADCA00062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165" t="39194" r="25852" b="22870"/>
          <a:stretch/>
        </p:blipFill>
        <p:spPr>
          <a:xfrm>
            <a:off x="3885793" y="10362523"/>
            <a:ext cx="4953002" cy="2819400"/>
          </a:xfrm>
          <a:prstGeom prst="rect">
            <a:avLst/>
          </a:prstGeom>
        </p:spPr>
      </p:pic>
    </p:spTree>
    <p:extLst>
      <p:ext uri="{BB962C8B-B14F-4D97-AF65-F5344CB8AC3E}">
        <p14:creationId xmlns:p14="http://schemas.microsoft.com/office/powerpoint/2010/main" val="18528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BD17-D9A5-473F-B0C0-733AC0BB78FB}"/>
              </a:ext>
            </a:extLst>
          </p:cNvPr>
          <p:cNvSpPr>
            <a:spLocks noGrp="1"/>
          </p:cNvSpPr>
          <p:nvPr>
            <p:ph type="title"/>
          </p:nvPr>
        </p:nvSpPr>
        <p:spPr>
          <a:xfrm>
            <a:off x="1292454" y="2521471"/>
            <a:ext cx="9223940" cy="1218282"/>
          </a:xfrm>
        </p:spPr>
        <p:txBody>
          <a:bodyPr/>
          <a:lstStyle/>
          <a:p>
            <a:r>
              <a:rPr lang="en-US" dirty="0"/>
              <a:t>The Enclosure</a:t>
            </a:r>
          </a:p>
        </p:txBody>
      </p:sp>
      <p:sp>
        <p:nvSpPr>
          <p:cNvPr id="3" name="Text Placeholder 2">
            <a:extLst>
              <a:ext uri="{FF2B5EF4-FFF2-40B4-BE49-F238E27FC236}">
                <a16:creationId xmlns:a16="http://schemas.microsoft.com/office/drawing/2014/main" id="{0A4CFC2F-58AA-4967-BF19-DD67A7ABAB12}"/>
              </a:ext>
            </a:extLst>
          </p:cNvPr>
          <p:cNvSpPr>
            <a:spLocks noGrp="1"/>
          </p:cNvSpPr>
          <p:nvPr>
            <p:ph type="body" sz="quarter" idx="10"/>
          </p:nvPr>
        </p:nvSpPr>
        <p:spPr/>
        <p:txBody>
          <a:bodyPr/>
          <a:lstStyle/>
          <a:p>
            <a:r>
              <a:rPr lang="en-US" dirty="0"/>
              <a:t>Designing and 3d printing</a:t>
            </a:r>
          </a:p>
        </p:txBody>
      </p:sp>
      <p:pic>
        <p:nvPicPr>
          <p:cNvPr id="6" name="Picture 5" descr="A close up of a device&#10;&#10;Description automatically generated">
            <a:extLst>
              <a:ext uri="{FF2B5EF4-FFF2-40B4-BE49-F238E27FC236}">
                <a16:creationId xmlns:a16="http://schemas.microsoft.com/office/drawing/2014/main" id="{8680A853-8F5A-44A3-AB21-FAFD8A60C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077" y="5487194"/>
            <a:ext cx="7783751" cy="4437142"/>
          </a:xfrm>
          <a:prstGeom prst="rect">
            <a:avLst/>
          </a:prstGeom>
        </p:spPr>
      </p:pic>
      <p:sp>
        <p:nvSpPr>
          <p:cNvPr id="7" name="TextBox 6">
            <a:extLst>
              <a:ext uri="{FF2B5EF4-FFF2-40B4-BE49-F238E27FC236}">
                <a16:creationId xmlns:a16="http://schemas.microsoft.com/office/drawing/2014/main" id="{472ACAF4-41BD-470E-899E-1FD0425A11E9}"/>
              </a:ext>
            </a:extLst>
          </p:cNvPr>
          <p:cNvSpPr txBox="1"/>
          <p:nvPr/>
        </p:nvSpPr>
        <p:spPr>
          <a:xfrm>
            <a:off x="1677194" y="10135394"/>
            <a:ext cx="8077200" cy="1569660"/>
          </a:xfrm>
          <a:prstGeom prst="rect">
            <a:avLst/>
          </a:prstGeom>
          <a:noFill/>
        </p:spPr>
        <p:txBody>
          <a:bodyPr wrap="square" rtlCol="0">
            <a:spAutoFit/>
          </a:bodyPr>
          <a:lstStyle/>
          <a:p>
            <a:r>
              <a:rPr lang="en-US" dirty="0"/>
              <a:t>Final enclosure design, created in Fusion360</a:t>
            </a:r>
          </a:p>
        </p:txBody>
      </p:sp>
      <p:pic>
        <p:nvPicPr>
          <p:cNvPr id="9" name="Picture 8" descr="A close up of electronics&#10;&#10;Description automatically generated">
            <a:extLst>
              <a:ext uri="{FF2B5EF4-FFF2-40B4-BE49-F238E27FC236}">
                <a16:creationId xmlns:a16="http://schemas.microsoft.com/office/drawing/2014/main" id="{0897050B-8A0A-44DE-8081-003DA24816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4629" y="3940714"/>
            <a:ext cx="10143765" cy="7607823"/>
          </a:xfrm>
          <a:prstGeom prst="rect">
            <a:avLst/>
          </a:prstGeom>
        </p:spPr>
      </p:pic>
      <p:sp>
        <p:nvSpPr>
          <p:cNvPr id="10" name="TextBox 9">
            <a:extLst>
              <a:ext uri="{FF2B5EF4-FFF2-40B4-BE49-F238E27FC236}">
                <a16:creationId xmlns:a16="http://schemas.microsoft.com/office/drawing/2014/main" id="{C5759C51-71F6-4350-A2C4-5DD0F33CBE1D}"/>
              </a:ext>
            </a:extLst>
          </p:cNvPr>
          <p:cNvSpPr txBox="1"/>
          <p:nvPr/>
        </p:nvSpPr>
        <p:spPr>
          <a:xfrm>
            <a:off x="13945394" y="10212388"/>
            <a:ext cx="9144000" cy="830997"/>
          </a:xfrm>
          <a:prstGeom prst="rect">
            <a:avLst/>
          </a:prstGeom>
          <a:noFill/>
        </p:spPr>
        <p:txBody>
          <a:bodyPr wrap="square" rtlCol="0">
            <a:spAutoFit/>
          </a:bodyPr>
          <a:lstStyle/>
          <a:p>
            <a:r>
              <a:rPr lang="en-US" dirty="0"/>
              <a:t>Full assembly of working prototype</a:t>
            </a:r>
          </a:p>
        </p:txBody>
      </p:sp>
      <p:cxnSp>
        <p:nvCxnSpPr>
          <p:cNvPr id="12" name="Straight Connector 11">
            <a:extLst>
              <a:ext uri="{FF2B5EF4-FFF2-40B4-BE49-F238E27FC236}">
                <a16:creationId xmlns:a16="http://schemas.microsoft.com/office/drawing/2014/main" id="{83DC04DF-11A3-4DBE-8745-314CA01DDC51}"/>
              </a:ext>
            </a:extLst>
          </p:cNvPr>
          <p:cNvCxnSpPr/>
          <p:nvPr/>
        </p:nvCxnSpPr>
        <p:spPr>
          <a:xfrm flipH="1" flipV="1">
            <a:off x="13716794" y="4267994"/>
            <a:ext cx="3581400" cy="20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F63942-BB34-424B-873E-A20D8E3F35ED}"/>
              </a:ext>
            </a:extLst>
          </p:cNvPr>
          <p:cNvCxnSpPr/>
          <p:nvPr/>
        </p:nvCxnSpPr>
        <p:spPr>
          <a:xfrm flipH="1" flipV="1">
            <a:off x="12564629" y="6630194"/>
            <a:ext cx="4308685"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A7DFEB-E4B9-4322-80DA-121F15F512CD}"/>
              </a:ext>
            </a:extLst>
          </p:cNvPr>
          <p:cNvCxnSpPr/>
          <p:nvPr/>
        </p:nvCxnSpPr>
        <p:spPr>
          <a:xfrm flipV="1">
            <a:off x="19888994" y="7315994"/>
            <a:ext cx="30480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101B540-D4BE-4B16-9E31-E8619DB08A6D}"/>
              </a:ext>
            </a:extLst>
          </p:cNvPr>
          <p:cNvSpPr txBox="1"/>
          <p:nvPr/>
        </p:nvSpPr>
        <p:spPr>
          <a:xfrm>
            <a:off x="11810731" y="3466502"/>
            <a:ext cx="3695698" cy="646331"/>
          </a:xfrm>
          <a:prstGeom prst="rect">
            <a:avLst/>
          </a:prstGeom>
          <a:noFill/>
        </p:spPr>
        <p:txBody>
          <a:bodyPr wrap="square" rtlCol="0">
            <a:spAutoFit/>
          </a:bodyPr>
          <a:lstStyle/>
          <a:p>
            <a:r>
              <a:rPr lang="en-US" sz="3600" dirty="0"/>
              <a:t>Copper PIR limiter</a:t>
            </a:r>
          </a:p>
        </p:txBody>
      </p:sp>
      <p:sp>
        <p:nvSpPr>
          <p:cNvPr id="18" name="TextBox 17">
            <a:extLst>
              <a:ext uri="{FF2B5EF4-FFF2-40B4-BE49-F238E27FC236}">
                <a16:creationId xmlns:a16="http://schemas.microsoft.com/office/drawing/2014/main" id="{0C2782E0-A21F-48DD-BF8C-E61EB940FEA5}"/>
              </a:ext>
            </a:extLst>
          </p:cNvPr>
          <p:cNvSpPr txBox="1"/>
          <p:nvPr/>
        </p:nvSpPr>
        <p:spPr>
          <a:xfrm>
            <a:off x="11130634" y="6002228"/>
            <a:ext cx="2666999" cy="646331"/>
          </a:xfrm>
          <a:prstGeom prst="rect">
            <a:avLst/>
          </a:prstGeom>
          <a:noFill/>
        </p:spPr>
        <p:txBody>
          <a:bodyPr wrap="square" rtlCol="0">
            <a:spAutoFit/>
          </a:bodyPr>
          <a:lstStyle/>
          <a:p>
            <a:r>
              <a:rPr lang="en-US" sz="3600" dirty="0"/>
              <a:t>LED diffuser</a:t>
            </a:r>
          </a:p>
        </p:txBody>
      </p:sp>
      <p:sp>
        <p:nvSpPr>
          <p:cNvPr id="19" name="TextBox 18">
            <a:extLst>
              <a:ext uri="{FF2B5EF4-FFF2-40B4-BE49-F238E27FC236}">
                <a16:creationId xmlns:a16="http://schemas.microsoft.com/office/drawing/2014/main" id="{237963E0-059F-4F85-B126-F0B45EFE9155}"/>
              </a:ext>
            </a:extLst>
          </p:cNvPr>
          <p:cNvSpPr txBox="1"/>
          <p:nvPr/>
        </p:nvSpPr>
        <p:spPr>
          <a:xfrm>
            <a:off x="20687129" y="5457211"/>
            <a:ext cx="3506234" cy="1754326"/>
          </a:xfrm>
          <a:prstGeom prst="rect">
            <a:avLst/>
          </a:prstGeom>
          <a:noFill/>
        </p:spPr>
        <p:txBody>
          <a:bodyPr wrap="square" rtlCol="0">
            <a:spAutoFit/>
          </a:bodyPr>
          <a:lstStyle/>
          <a:p>
            <a:r>
              <a:rPr lang="en-US" sz="3600" dirty="0"/>
              <a:t>Access to CPU and </a:t>
            </a:r>
            <a:r>
              <a:rPr lang="en-US" sz="3600" dirty="0" err="1"/>
              <a:t>Lipo</a:t>
            </a:r>
            <a:r>
              <a:rPr lang="en-US" sz="3600" dirty="0"/>
              <a:t> Underneath</a:t>
            </a:r>
          </a:p>
        </p:txBody>
      </p:sp>
    </p:spTree>
    <p:extLst>
      <p:ext uri="{BB962C8B-B14F-4D97-AF65-F5344CB8AC3E}">
        <p14:creationId xmlns:p14="http://schemas.microsoft.com/office/powerpoint/2010/main" val="37632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FA3072AD-38C3-F846-9927-20081180BD5E}"/>
    </a:ext>
  </a:extLst>
</a:theme>
</file>

<file path=ppt/theme/theme2.xml><?xml version="1.0" encoding="utf-8"?>
<a:theme xmlns:a="http://schemas.openxmlformats.org/drawingml/2006/main" name="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64B7619D-7345-6B46-B270-3BC9D8CB65B4}"/>
    </a:ext>
  </a:extLst>
</a:theme>
</file>

<file path=ppt/theme/theme3.xml><?xml version="1.0" encoding="utf-8"?>
<a:theme xmlns:a="http://schemas.openxmlformats.org/drawingml/2006/main" name="Section Intro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94BD0035-2E0B-AD42-B2BB-71AD81E01E08}"/>
    </a:ext>
  </a:extLst>
</a:theme>
</file>

<file path=ppt/theme/theme4.xml><?xml version="1.0" encoding="utf-8"?>
<a:theme xmlns:a="http://schemas.openxmlformats.org/drawingml/2006/main" name="U of I Media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DF82AAFB-C3D8-E642-8365-C3CC4B19479B}"/>
    </a:ext>
  </a:extLst>
</a:theme>
</file>

<file path=ppt/theme/theme5.xml><?xml version="1.0" encoding="utf-8"?>
<a:theme xmlns:a="http://schemas.openxmlformats.org/drawingml/2006/main" name="Closing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764F12E9-E309-104F-A780-AD0CB564888A}"/>
    </a:ext>
  </a:extLst>
</a:theme>
</file>

<file path=ppt/theme/theme6.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ui-cda-template</Template>
  <TotalTime>1464</TotalTime>
  <Words>970</Words>
  <Application>Microsoft Office PowerPoint</Application>
  <PresentationFormat>Custom</PresentationFormat>
  <Paragraphs>151</Paragraphs>
  <Slides>21</Slides>
  <Notes>1</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21</vt:i4>
      </vt:variant>
    </vt:vector>
  </HeadingPairs>
  <TitlesOfParts>
    <vt:vector size="36" baseType="lpstr">
      <vt:lpstr>Archivo</vt:lpstr>
      <vt:lpstr>Archivo Black</vt:lpstr>
      <vt:lpstr>Archivo Regular</vt:lpstr>
      <vt:lpstr>Arial</vt:lpstr>
      <vt:lpstr>Calibri</vt:lpstr>
      <vt:lpstr>Franklin Gothic Book</vt:lpstr>
      <vt:lpstr>Franklin Gothic Book Regular</vt:lpstr>
      <vt:lpstr>Franklin Gothic Demi</vt:lpstr>
      <vt:lpstr>Helvetica</vt:lpstr>
      <vt:lpstr>Wingdings</vt:lpstr>
      <vt:lpstr>Title Slides</vt:lpstr>
      <vt:lpstr>Text Slides</vt:lpstr>
      <vt:lpstr>Section Intro Slides</vt:lpstr>
      <vt:lpstr>U of I Media Slides</vt:lpstr>
      <vt:lpstr>Closing Slides</vt:lpstr>
      <vt:lpstr>Park – It - Cda</vt:lpstr>
      <vt:lpstr>Park – it - cda</vt:lpstr>
      <vt:lpstr>Value proposition</vt:lpstr>
      <vt:lpstr>Objective and deliverables</vt:lpstr>
      <vt:lpstr>Requirements</vt:lpstr>
      <vt:lpstr>Components and mediums</vt:lpstr>
      <vt:lpstr>Sensing vehicles</vt:lpstr>
      <vt:lpstr>PowerPoint Presentation</vt:lpstr>
      <vt:lpstr>The Enclosure</vt:lpstr>
      <vt:lpstr>Nikolai mesh networking</vt:lpstr>
      <vt:lpstr>Nikolai mesh networking</vt:lpstr>
      <vt:lpstr>Tyrel Simulation</vt:lpstr>
      <vt:lpstr>Joel Encryption</vt:lpstr>
      <vt:lpstr>Joel Encryption</vt:lpstr>
      <vt:lpstr>Covid-19 update</vt:lpstr>
      <vt:lpstr>Lora stands for long range</vt:lpstr>
      <vt:lpstr>Testing long range</vt:lpstr>
      <vt:lpstr>Successful transmissions</vt:lpstr>
      <vt:lpstr>Final setup</vt:lpstr>
      <vt:lpstr>Park – it - cda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 – It - Cda</dc:title>
  <dc:creator>Zane Goodrick</dc:creator>
  <cp:lastModifiedBy>Tiong, Nikolai (tion4994@vandals.uidaho.edu)</cp:lastModifiedBy>
  <cp:revision>29</cp:revision>
  <dcterms:created xsi:type="dcterms:W3CDTF">2020-04-27T19:32:28Z</dcterms:created>
  <dcterms:modified xsi:type="dcterms:W3CDTF">2020-04-30T16:50:23Z</dcterms:modified>
</cp:coreProperties>
</file>